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heme/themeOverride1.xml" ContentType="application/vnd.openxmlformats-officedocument.themeOverride+xml"/>
  <Override PartName="/ppt/notesSlides/notesSlide9.xml" ContentType="application/vnd.openxmlformats-officedocument.presentationml.notesSlide+xml"/>
  <Override PartName="/ppt/theme/themeOverride2.xml" ContentType="application/vnd.openxmlformats-officedocument.themeOverride+xml"/>
  <Override PartName="/ppt/theme/themeOverride3.xml" ContentType="application/vnd.openxmlformats-officedocument.themeOverr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Lst>
  <p:notesMasterIdLst>
    <p:notesMasterId r:id="rId63"/>
  </p:notesMasterIdLst>
  <p:handoutMasterIdLst>
    <p:handoutMasterId r:id="rId64"/>
  </p:handoutMasterIdLst>
  <p:sldIdLst>
    <p:sldId id="2147481151" r:id="rId5"/>
    <p:sldId id="2076138247" r:id="rId6"/>
    <p:sldId id="2147470283" r:id="rId7"/>
    <p:sldId id="2076138254" r:id="rId8"/>
    <p:sldId id="2147470285" r:id="rId9"/>
    <p:sldId id="4400" r:id="rId10"/>
    <p:sldId id="2147470292" r:id="rId11"/>
    <p:sldId id="2147470298" r:id="rId12"/>
    <p:sldId id="2147478958" r:id="rId13"/>
    <p:sldId id="2147478946" r:id="rId14"/>
    <p:sldId id="2147470295" r:id="rId15"/>
    <p:sldId id="2147478908" r:id="rId16"/>
    <p:sldId id="2147478921" r:id="rId17"/>
    <p:sldId id="2076138265" r:id="rId18"/>
    <p:sldId id="2076138281" r:id="rId19"/>
    <p:sldId id="2076138283" r:id="rId20"/>
    <p:sldId id="2076138286" r:id="rId21"/>
    <p:sldId id="2147478923" r:id="rId22"/>
    <p:sldId id="2147478863" r:id="rId23"/>
    <p:sldId id="2147478928" r:id="rId24"/>
    <p:sldId id="2147478929" r:id="rId25"/>
    <p:sldId id="2147478930" r:id="rId26"/>
    <p:sldId id="2147478932" r:id="rId27"/>
    <p:sldId id="2147478940" r:id="rId28"/>
    <p:sldId id="2147478938" r:id="rId29"/>
    <p:sldId id="2147478941" r:id="rId30"/>
    <p:sldId id="2147478935" r:id="rId31"/>
    <p:sldId id="2147478936" r:id="rId32"/>
    <p:sldId id="2147481135" r:id="rId33"/>
    <p:sldId id="2076138289" r:id="rId34"/>
    <p:sldId id="2076138291" r:id="rId35"/>
    <p:sldId id="2076138293" r:id="rId36"/>
    <p:sldId id="293" r:id="rId37"/>
    <p:sldId id="2147481139" r:id="rId38"/>
    <p:sldId id="2147481140" r:id="rId39"/>
    <p:sldId id="2147481141" r:id="rId40"/>
    <p:sldId id="2147481142" r:id="rId41"/>
    <p:sldId id="2147478922" r:id="rId42"/>
    <p:sldId id="2147478911" r:id="rId43"/>
    <p:sldId id="2147481143" r:id="rId44"/>
    <p:sldId id="2147481144" r:id="rId45"/>
    <p:sldId id="2147478913" r:id="rId46"/>
    <p:sldId id="2147481145" r:id="rId47"/>
    <p:sldId id="2147478916" r:id="rId48"/>
    <p:sldId id="2147481147" r:id="rId49"/>
    <p:sldId id="2147478944" r:id="rId50"/>
    <p:sldId id="2076138292" r:id="rId51"/>
    <p:sldId id="2076138297" r:id="rId52"/>
    <p:sldId id="2076138298" r:id="rId53"/>
    <p:sldId id="2076138299" r:id="rId54"/>
    <p:sldId id="2076138300" r:id="rId55"/>
    <p:sldId id="2076138301" r:id="rId56"/>
    <p:sldId id="2076138302" r:id="rId57"/>
    <p:sldId id="2076138303" r:id="rId58"/>
    <p:sldId id="2076138306" r:id="rId59"/>
    <p:sldId id="2076138304" r:id="rId60"/>
    <p:sldId id="2076138307" r:id="rId61"/>
    <p:sldId id="2147481148" r:id="rId62"/>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id="{8018694E-1773-48F0-BC27-6F986D7A6E3E}">
          <p14:sldIdLst/>
        </p14:section>
        <p14:section name="Feedback" id="{820625E2-0C09-40B4-B5EF-BEE2C09D1846}">
          <p14:sldIdLst>
            <p14:sldId id="2147481151"/>
          </p14:sldIdLst>
        </p14:section>
        <p14:section name="Pre-work call" id="{5BABF64B-C9BA-4D9C-AD9B-091E3603C043}">
          <p14:sldIdLst>
            <p14:sldId id="2076138247"/>
            <p14:sldId id="2147470283"/>
            <p14:sldId id="2076138254"/>
            <p14:sldId id="2147470285"/>
            <p14:sldId id="4400"/>
            <p14:sldId id="2147470292"/>
            <p14:sldId id="2147470298"/>
            <p14:sldId id="2147478958"/>
            <p14:sldId id="2147478946"/>
            <p14:sldId id="2147470295"/>
            <p14:sldId id="2147478908"/>
          </p14:sldIdLst>
        </p14:section>
        <p14:section name="Intro" id="{3FEF9EF3-B5A0-4CCF-9078-698830427D96}">
          <p14:sldIdLst>
            <p14:sldId id="2147478921"/>
            <p14:sldId id="2076138265"/>
            <p14:sldId id="2076138281"/>
            <p14:sldId id="2076138283"/>
            <p14:sldId id="2076138286"/>
          </p14:sldIdLst>
        </p14:section>
        <p14:section name="Auto-Assignment" id="{7A9700A0-D90B-436B-B3A3-912CB02D1958}">
          <p14:sldIdLst>
            <p14:sldId id="2147478923"/>
            <p14:sldId id="2147478863"/>
            <p14:sldId id="2147478928"/>
            <p14:sldId id="2147478929"/>
            <p14:sldId id="2147478930"/>
          </p14:sldIdLst>
        </p14:section>
        <p14:section name="Custom Extensions" id="{78B2DF63-0012-485F-9111-D10E440A4F76}">
          <p14:sldIdLst>
            <p14:sldId id="2147478932"/>
            <p14:sldId id="2147478940"/>
            <p14:sldId id="2147478938"/>
            <p14:sldId id="2147478941"/>
            <p14:sldId id="2147478935"/>
            <p14:sldId id="2147478936"/>
          </p14:sldIdLst>
        </p14:section>
        <p14:section name="Access Recertification" id="{06C53AE1-BA2F-4C73-9B3D-E2419381F332}">
          <p14:sldIdLst>
            <p14:sldId id="2147481135"/>
            <p14:sldId id="2076138289"/>
            <p14:sldId id="2076138291"/>
            <p14:sldId id="2076138293"/>
            <p14:sldId id="293"/>
            <p14:sldId id="2147481139"/>
            <p14:sldId id="2147481140"/>
            <p14:sldId id="2147481141"/>
            <p14:sldId id="2147481142"/>
            <p14:sldId id="2147478922"/>
            <p14:sldId id="2147478911"/>
            <p14:sldId id="2147481143"/>
            <p14:sldId id="2147481144"/>
            <p14:sldId id="2147478913"/>
            <p14:sldId id="2147481145"/>
            <p14:sldId id="2147478916"/>
            <p14:sldId id="2147481147"/>
          </p14:sldIdLst>
        </p14:section>
        <p14:section name="Optional" id="{46C0ACAB-2F71-4545-8862-236886BCFA96}">
          <p14:sldIdLst>
            <p14:sldId id="2147478944"/>
            <p14:sldId id="2076138292"/>
            <p14:sldId id="2076138297"/>
            <p14:sldId id="2076138298"/>
            <p14:sldId id="2076138299"/>
            <p14:sldId id="2076138300"/>
            <p14:sldId id="2076138301"/>
            <p14:sldId id="2076138302"/>
            <p14:sldId id="2076138303"/>
            <p14:sldId id="2076138306"/>
            <p14:sldId id="2076138304"/>
            <p14:sldId id="2076138307"/>
            <p14:sldId id="2147481148"/>
          </p14:sldIdLst>
        </p14:section>
        <p14:section name="Default Section" id="{7D60FB2F-5554-4F0A-B62E-1333E6F44997}">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 id="5" name="David Griffith" initials="DG" lastIdx="3" clrIdx="5">
    <p:extLst>
      <p:ext uri="{19B8F6BF-5375-455C-9EA6-DF929625EA0E}">
        <p15:presenceInfo xmlns:p15="http://schemas.microsoft.com/office/powerpoint/2012/main" userId="David Griffith"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54B16"/>
    <a:srgbClr val="243A5E"/>
    <a:srgbClr val="107C10"/>
    <a:srgbClr val="0078D4"/>
    <a:srgbClr val="FFB900"/>
    <a:srgbClr val="FFFFFF"/>
    <a:srgbClr val="666666"/>
    <a:srgbClr val="000000"/>
    <a:srgbClr val="8661C5"/>
    <a:srgbClr val="D59D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F46EFCF-3FE7-42AA-8D1D-E51BF5744C00}" v="2" dt="2024-02-28T18:23:23.81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03" autoAdjust="0"/>
    <p:restoredTop sz="94727"/>
  </p:normalViewPr>
  <p:slideViewPr>
    <p:cSldViewPr snapToGrid="0" snapToObjects="1">
      <p:cViewPr varScale="1">
        <p:scale>
          <a:sx n="159" d="100"/>
          <a:sy n="159" d="100"/>
        </p:scale>
        <p:origin x="76" y="108"/>
      </p:cViewPr>
      <p:guideLst/>
    </p:cSldViewPr>
  </p:slideViewPr>
  <p:notesTextViewPr>
    <p:cViewPr>
      <p:scale>
        <a:sx n="1" d="1"/>
        <a:sy n="1" d="1"/>
      </p:scale>
      <p:origin x="0" y="0"/>
    </p:cViewPr>
  </p:notesTextViewPr>
  <p:notesViewPr>
    <p:cSldViewPr snapToGrid="0" snapToObjects="1">
      <p:cViewPr varScale="1">
        <p:scale>
          <a:sx n="66" d="100"/>
          <a:sy n="66" d="100"/>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notesMaster" Target="notesMasters/notesMaster1.xml"/><Relationship Id="rId68" Type="http://schemas.openxmlformats.org/officeDocument/2006/relationships/theme" Target="theme/theme1.xml"/><Relationship Id="rId7" Type="http://schemas.openxmlformats.org/officeDocument/2006/relationships/slide" Target="slides/slide3.xml"/><Relationship Id="rId71"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presProps" Target="presProps.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handoutMaster" Target="handoutMasters/handoutMaster1.xml"/><Relationship Id="rId69"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rge Lopez" userId="de523948-0a37-4855-b48b-ebfd2c5eb591" providerId="ADAL" clId="{7BEAEB6A-1EC2-4A90-ADA3-0FF1B94D5A67}"/>
    <pc:docChg chg="modSld">
      <pc:chgData name="Jorge Lopez" userId="de523948-0a37-4855-b48b-ebfd2c5eb591" providerId="ADAL" clId="{7BEAEB6A-1EC2-4A90-ADA3-0FF1B94D5A67}" dt="2023-09-26T23:08:18.316" v="3"/>
      <pc:docMkLst>
        <pc:docMk/>
      </pc:docMkLst>
      <pc:sldChg chg="setBg">
        <pc:chgData name="Jorge Lopez" userId="de523948-0a37-4855-b48b-ebfd2c5eb591" providerId="ADAL" clId="{7BEAEB6A-1EC2-4A90-ADA3-0FF1B94D5A67}" dt="2023-09-26T23:08:13.518" v="1"/>
        <pc:sldMkLst>
          <pc:docMk/>
          <pc:sldMk cId="2150500230" sldId="2147478932"/>
        </pc:sldMkLst>
      </pc:sldChg>
      <pc:sldChg chg="modSp mod setBg">
        <pc:chgData name="Jorge Lopez" userId="de523948-0a37-4855-b48b-ebfd2c5eb591" providerId="ADAL" clId="{7BEAEB6A-1EC2-4A90-ADA3-0FF1B94D5A67}" dt="2023-09-26T23:08:18.316" v="3"/>
        <pc:sldMkLst>
          <pc:docMk/>
          <pc:sldMk cId="1019177288" sldId="2147478938"/>
        </pc:sldMkLst>
        <pc:spChg chg="mod">
          <ac:chgData name="Jorge Lopez" userId="de523948-0a37-4855-b48b-ebfd2c5eb591" providerId="ADAL" clId="{7BEAEB6A-1EC2-4A90-ADA3-0FF1B94D5A67}" dt="2023-09-26T23:08:05.726" v="0" actId="404"/>
          <ac:spMkLst>
            <pc:docMk/>
            <pc:sldMk cId="1019177288" sldId="2147478938"/>
            <ac:spMk id="5" creationId="{C385829A-A970-27A2-74C3-447A9B8F72DD}"/>
          </ac:spMkLst>
        </pc:spChg>
      </pc:sldChg>
      <pc:sldChg chg="setBg">
        <pc:chgData name="Jorge Lopez" userId="de523948-0a37-4855-b48b-ebfd2c5eb591" providerId="ADAL" clId="{7BEAEB6A-1EC2-4A90-ADA3-0FF1B94D5A67}" dt="2023-09-26T23:08:16.108" v="2"/>
        <pc:sldMkLst>
          <pc:docMk/>
          <pc:sldMk cId="3088462447" sldId="2147478940"/>
        </pc:sldMkLst>
      </pc:sldChg>
    </pc:docChg>
  </pc:docChgLst>
  <pc:docChgLst>
    <pc:chgData name="Jorge Lopez" userId="de523948-0a37-4855-b48b-ebfd2c5eb591" providerId="ADAL" clId="{CF46EFCF-3FE7-42AA-8D1D-E51BF5744C00}"/>
    <pc:docChg chg="custSel modSld">
      <pc:chgData name="Jorge Lopez" userId="de523948-0a37-4855-b48b-ebfd2c5eb591" providerId="ADAL" clId="{CF46EFCF-3FE7-42AA-8D1D-E51BF5744C00}" dt="2024-02-28T18:23:15.088" v="3" actId="313"/>
      <pc:docMkLst>
        <pc:docMk/>
      </pc:docMkLst>
      <pc:sldChg chg="modSp mod">
        <pc:chgData name="Jorge Lopez" userId="de523948-0a37-4855-b48b-ebfd2c5eb591" providerId="ADAL" clId="{CF46EFCF-3FE7-42AA-8D1D-E51BF5744C00}" dt="2024-02-28T18:23:12.207" v="1" actId="313"/>
        <pc:sldMkLst>
          <pc:docMk/>
          <pc:sldMk cId="2378846839" sldId="2147478908"/>
        </pc:sldMkLst>
        <pc:graphicFrameChg chg="modGraphic">
          <ac:chgData name="Jorge Lopez" userId="de523948-0a37-4855-b48b-ebfd2c5eb591" providerId="ADAL" clId="{CF46EFCF-3FE7-42AA-8D1D-E51BF5744C00}" dt="2024-02-28T18:23:12.207" v="1" actId="313"/>
          <ac:graphicFrameMkLst>
            <pc:docMk/>
            <pc:sldMk cId="2378846839" sldId="2147478908"/>
            <ac:graphicFrameMk id="3" creationId="{3204FD71-6160-4EA8-F4C0-3220A1A32459}"/>
          </ac:graphicFrameMkLst>
        </pc:graphicFrameChg>
      </pc:sldChg>
      <pc:sldChg chg="modSp mod">
        <pc:chgData name="Jorge Lopez" userId="de523948-0a37-4855-b48b-ebfd2c5eb591" providerId="ADAL" clId="{CF46EFCF-3FE7-42AA-8D1D-E51BF5744C00}" dt="2024-02-28T18:23:15.088" v="3" actId="313"/>
        <pc:sldMkLst>
          <pc:docMk/>
          <pc:sldMk cId="2797260815" sldId="2147478916"/>
        </pc:sldMkLst>
        <pc:graphicFrameChg chg="modGraphic">
          <ac:chgData name="Jorge Lopez" userId="de523948-0a37-4855-b48b-ebfd2c5eb591" providerId="ADAL" clId="{CF46EFCF-3FE7-42AA-8D1D-E51BF5744C00}" dt="2024-02-28T18:23:15.088" v="3" actId="313"/>
          <ac:graphicFrameMkLst>
            <pc:docMk/>
            <pc:sldMk cId="2797260815" sldId="2147478916"/>
            <ac:graphicFrameMk id="6" creationId="{600A0CC9-8950-3E00-81D5-257123AA7073}"/>
          </ac:graphicFrameMkLst>
        </pc:graphicFrameChg>
      </pc:sldChg>
    </pc:docChg>
  </pc:docChgLst>
  <pc:docChgLst>
    <pc:chgData name="Jorge Lopez" userId="de523948-0a37-4855-b48b-ebfd2c5eb591" providerId="ADAL" clId="{3D990185-6780-40F9-BFCA-1A3E6DFA8109}"/>
    <pc:docChg chg="custSel addSld delSld modSld modSection">
      <pc:chgData name="Jorge Lopez" userId="de523948-0a37-4855-b48b-ebfd2c5eb591" providerId="ADAL" clId="{3D990185-6780-40F9-BFCA-1A3E6DFA8109}" dt="2024-02-07T17:46:33.697" v="20" actId="478"/>
      <pc:docMkLst>
        <pc:docMk/>
      </pc:docMkLst>
      <pc:sldChg chg="del">
        <pc:chgData name="Jorge Lopez" userId="de523948-0a37-4855-b48b-ebfd2c5eb591" providerId="ADAL" clId="{3D990185-6780-40F9-BFCA-1A3E6DFA8109}" dt="2024-01-24T16:49:03.953" v="2" actId="47"/>
        <pc:sldMkLst>
          <pc:docMk/>
          <pc:sldMk cId="2359578040" sldId="2147478919"/>
        </pc:sldMkLst>
      </pc:sldChg>
      <pc:sldChg chg="del">
        <pc:chgData name="Jorge Lopez" userId="de523948-0a37-4855-b48b-ebfd2c5eb591" providerId="ADAL" clId="{3D990185-6780-40F9-BFCA-1A3E6DFA8109}" dt="2024-01-24T16:49:01.011" v="1" actId="47"/>
        <pc:sldMkLst>
          <pc:docMk/>
          <pc:sldMk cId="1789749506" sldId="2147478920"/>
        </pc:sldMkLst>
      </pc:sldChg>
      <pc:sldChg chg="delSp mod">
        <pc:chgData name="Jorge Lopez" userId="de523948-0a37-4855-b48b-ebfd2c5eb591" providerId="ADAL" clId="{3D990185-6780-40F9-BFCA-1A3E6DFA8109}" dt="2024-02-07T17:46:33.697" v="20" actId="478"/>
        <pc:sldMkLst>
          <pc:docMk/>
          <pc:sldMk cId="2943383054" sldId="2147481143"/>
        </pc:sldMkLst>
        <pc:spChg chg="del">
          <ac:chgData name="Jorge Lopez" userId="de523948-0a37-4855-b48b-ebfd2c5eb591" providerId="ADAL" clId="{3D990185-6780-40F9-BFCA-1A3E6DFA8109}" dt="2024-02-07T17:46:33.697" v="20" actId="478"/>
          <ac:spMkLst>
            <pc:docMk/>
            <pc:sldMk cId="2943383054" sldId="2147481143"/>
            <ac:spMk id="109" creationId="{3D65EEB1-B0AF-2CA4-A9A5-6FBF74CF5585}"/>
          </ac:spMkLst>
        </pc:spChg>
      </pc:sldChg>
      <pc:sldChg chg="addSp delSp modSp new mod modTransition chgLayout">
        <pc:chgData name="Jorge Lopez" userId="de523948-0a37-4855-b48b-ebfd2c5eb591" providerId="ADAL" clId="{3D990185-6780-40F9-BFCA-1A3E6DFA8109}" dt="2024-01-24T16:49:38.218" v="19" actId="26606"/>
        <pc:sldMkLst>
          <pc:docMk/>
          <pc:sldMk cId="3667912023" sldId="2147481148"/>
        </pc:sldMkLst>
        <pc:spChg chg="mod">
          <ac:chgData name="Jorge Lopez" userId="de523948-0a37-4855-b48b-ebfd2c5eb591" providerId="ADAL" clId="{3D990185-6780-40F9-BFCA-1A3E6DFA8109}" dt="2024-01-24T16:49:38.218" v="19" actId="26606"/>
          <ac:spMkLst>
            <pc:docMk/>
            <pc:sldMk cId="3667912023" sldId="2147481148"/>
            <ac:spMk id="2" creationId="{2575CEC9-F456-5189-8E2D-250B97115CAF}"/>
          </ac:spMkLst>
        </pc:spChg>
        <pc:spChg chg="del">
          <ac:chgData name="Jorge Lopez" userId="de523948-0a37-4855-b48b-ebfd2c5eb591" providerId="ADAL" clId="{3D990185-6780-40F9-BFCA-1A3E6DFA8109}" dt="2024-01-24T16:49:31.388" v="18" actId="478"/>
          <ac:spMkLst>
            <pc:docMk/>
            <pc:sldMk cId="3667912023" sldId="2147481148"/>
            <ac:spMk id="3" creationId="{BFC916D7-CC3B-3C36-2D69-EA358960191B}"/>
          </ac:spMkLst>
        </pc:spChg>
        <pc:picChg chg="add">
          <ac:chgData name="Jorge Lopez" userId="de523948-0a37-4855-b48b-ebfd2c5eb591" providerId="ADAL" clId="{3D990185-6780-40F9-BFCA-1A3E6DFA8109}" dt="2024-01-24T16:49:38.218" v="19" actId="26606"/>
          <ac:picMkLst>
            <pc:docMk/>
            <pc:sldMk cId="3667912023" sldId="2147481148"/>
            <ac:picMk id="4" creationId="{FEABFDB2-6B59-948E-4D75-CC7850C2E4F4}"/>
          </ac:picMkLst>
        </pc:picChg>
      </pc:sldChg>
      <pc:sldChg chg="del">
        <pc:chgData name="Jorge Lopez" userId="de523948-0a37-4855-b48b-ebfd2c5eb591" providerId="ADAL" clId="{3D990185-6780-40F9-BFCA-1A3E6DFA8109}" dt="2024-01-24T16:49:16.321" v="3" actId="47"/>
        <pc:sldMkLst>
          <pc:docMk/>
          <pc:sldMk cId="4062124816" sldId="2147481148"/>
        </pc:sldMkLst>
      </pc:sldChg>
      <pc:sldChg chg="del">
        <pc:chgData name="Jorge Lopez" userId="de523948-0a37-4855-b48b-ebfd2c5eb591" providerId="ADAL" clId="{3D990185-6780-40F9-BFCA-1A3E6DFA8109}" dt="2024-01-24T16:49:18.596" v="4" actId="47"/>
        <pc:sldMkLst>
          <pc:docMk/>
          <pc:sldMk cId="3021369894" sldId="2147481149"/>
        </pc:sldMkLst>
      </pc:sldChg>
      <pc:sldChg chg="del">
        <pc:chgData name="Jorge Lopez" userId="de523948-0a37-4855-b48b-ebfd2c5eb591" providerId="ADAL" clId="{3D990185-6780-40F9-BFCA-1A3E6DFA8109}" dt="2024-01-24T16:33:22.092" v="0" actId="47"/>
        <pc:sldMkLst>
          <pc:docMk/>
          <pc:sldMk cId="1142991816" sldId="2147481150"/>
        </pc:sldMkLst>
      </pc:sldChg>
    </pc:docChg>
  </pc:docChgLst>
  <pc:docChgLst>
    <pc:chgData name="Jorge Lopez" userId="de523948-0a37-4855-b48b-ebfd2c5eb591" providerId="ADAL" clId="{9889553C-16F5-48ED-AC03-1D4A9C5A2008}"/>
    <pc:docChg chg="addSld modSld">
      <pc:chgData name="Jorge Lopez" userId="de523948-0a37-4855-b48b-ebfd2c5eb591" providerId="ADAL" clId="{9889553C-16F5-48ED-AC03-1D4A9C5A2008}" dt="2024-02-26T20:45:07.045" v="0"/>
      <pc:docMkLst>
        <pc:docMk/>
      </pc:docMkLst>
      <pc:sldChg chg="add">
        <pc:chgData name="Jorge Lopez" userId="de523948-0a37-4855-b48b-ebfd2c5eb591" providerId="ADAL" clId="{9889553C-16F5-48ED-AC03-1D4A9C5A2008}" dt="2024-02-26T20:45:07.045" v="0"/>
        <pc:sldMkLst>
          <pc:docMk/>
          <pc:sldMk cId="2975906173" sldId="2147481151"/>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4727AAC-984C-4714-9CD6-529E95D89950}"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10FD5EDC-B2D5-4490-B6A6-F350ACF244DD}">
      <dgm:prSet/>
      <dgm:spPr/>
      <dgm:t>
        <a:bodyPr/>
        <a:lstStyle/>
        <a:p>
          <a:r>
            <a:rPr lang="en-US" b="0" i="0"/>
            <a:t>Send custom email Notifications</a:t>
          </a:r>
          <a:endParaRPr lang="en-US"/>
        </a:p>
      </dgm:t>
    </dgm:pt>
    <dgm:pt modelId="{B656D7DA-823C-434C-824E-F21023015B5E}" type="parTrans" cxnId="{B982843E-3F39-459F-9E39-DED7ED438B53}">
      <dgm:prSet/>
      <dgm:spPr/>
      <dgm:t>
        <a:bodyPr/>
        <a:lstStyle/>
        <a:p>
          <a:endParaRPr lang="en-US"/>
        </a:p>
      </dgm:t>
    </dgm:pt>
    <dgm:pt modelId="{6BA9337B-71BB-498A-9945-27FB16347852}" type="sibTrans" cxnId="{B982843E-3F39-459F-9E39-DED7ED438B53}">
      <dgm:prSet phldrT="1" phldr="0"/>
      <dgm:spPr/>
      <dgm:t>
        <a:bodyPr/>
        <a:lstStyle/>
        <a:p>
          <a:endParaRPr lang="en-US"/>
        </a:p>
      </dgm:t>
    </dgm:pt>
    <dgm:pt modelId="{CA571F52-FB92-476C-8D3C-23BA34643DA2}">
      <dgm:prSet/>
      <dgm:spPr/>
      <dgm:t>
        <a:bodyPr/>
        <a:lstStyle/>
        <a:p>
          <a:pPr rtl="0"/>
          <a:r>
            <a:rPr lang="en-US"/>
            <a:t>Send Teams notification</a:t>
          </a:r>
          <a:r>
            <a:rPr lang="en-US">
              <a:latin typeface="Aptos Display" panose="02110004020202020204"/>
            </a:rPr>
            <a:t> </a:t>
          </a:r>
          <a:endParaRPr lang="en-US"/>
        </a:p>
      </dgm:t>
    </dgm:pt>
    <dgm:pt modelId="{ACDB22F5-E11B-40BD-8569-B7F97C3F308B}" type="parTrans" cxnId="{7A1F15B6-D8AB-4B14-AF3E-C71A0DF02405}">
      <dgm:prSet/>
      <dgm:spPr/>
      <dgm:t>
        <a:bodyPr/>
        <a:lstStyle/>
        <a:p>
          <a:endParaRPr lang="en-US"/>
        </a:p>
      </dgm:t>
    </dgm:pt>
    <dgm:pt modelId="{61B2AB4A-2E5B-43D2-BDC0-D5C9856310A4}" type="sibTrans" cxnId="{7A1F15B6-D8AB-4B14-AF3E-C71A0DF02405}">
      <dgm:prSet phldrT="2" phldr="0"/>
      <dgm:spPr/>
      <dgm:t>
        <a:bodyPr/>
        <a:lstStyle/>
        <a:p>
          <a:endParaRPr lang="en-US"/>
        </a:p>
      </dgm:t>
    </dgm:pt>
    <dgm:pt modelId="{0D83AFA0-3791-4CB6-88C7-A99221BDBEA5}">
      <dgm:prSet/>
      <dgm:spPr/>
      <dgm:t>
        <a:bodyPr/>
        <a:lstStyle/>
        <a:p>
          <a:pPr rtl="0"/>
          <a:r>
            <a:rPr lang="en-US" b="0" i="0"/>
            <a:t>Get user information from other applications</a:t>
          </a:r>
          <a:r>
            <a:rPr lang="en-US" b="0" i="0">
              <a:latin typeface="Aptos Display" panose="02110004020202020204"/>
            </a:rPr>
            <a:t>  </a:t>
          </a:r>
          <a:endParaRPr lang="en-US"/>
        </a:p>
      </dgm:t>
    </dgm:pt>
    <dgm:pt modelId="{E9A7FC92-94C7-4BFB-82D1-0D97238188C9}" type="parTrans" cxnId="{95C4AD56-0D0F-4665-8D52-EFB55240C8C9}">
      <dgm:prSet/>
      <dgm:spPr/>
      <dgm:t>
        <a:bodyPr/>
        <a:lstStyle/>
        <a:p>
          <a:endParaRPr lang="en-US"/>
        </a:p>
      </dgm:t>
    </dgm:pt>
    <dgm:pt modelId="{A0AB0E4D-D4E4-45BA-BD27-BECB9798CB27}" type="sibTrans" cxnId="{95C4AD56-0D0F-4665-8D52-EFB55240C8C9}">
      <dgm:prSet phldrT="3" phldr="0"/>
      <dgm:spPr/>
      <dgm:t>
        <a:bodyPr/>
        <a:lstStyle/>
        <a:p>
          <a:endParaRPr lang="en-US"/>
        </a:p>
      </dgm:t>
    </dgm:pt>
    <dgm:pt modelId="{F4092EBA-B0D3-4A2E-9217-5B0ADF8D496B}">
      <dgm:prSet/>
      <dgm:spPr/>
      <dgm:t>
        <a:bodyPr/>
        <a:lstStyle/>
        <a:p>
          <a:r>
            <a:rPr lang="en-US"/>
            <a:t>Writeback user information to external systems</a:t>
          </a:r>
        </a:p>
      </dgm:t>
    </dgm:pt>
    <dgm:pt modelId="{792F3FB8-5EB1-4E07-B854-401614637917}" type="parTrans" cxnId="{19EFD776-BF54-4F2B-8822-CFCD090C3E90}">
      <dgm:prSet/>
      <dgm:spPr/>
      <dgm:t>
        <a:bodyPr/>
        <a:lstStyle/>
        <a:p>
          <a:endParaRPr lang="en-US"/>
        </a:p>
      </dgm:t>
    </dgm:pt>
    <dgm:pt modelId="{E6374933-9A6D-4BAB-8216-0DD8B7B63B2A}" type="sibTrans" cxnId="{19EFD776-BF54-4F2B-8822-CFCD090C3E90}">
      <dgm:prSet phldrT="4" phldr="0"/>
      <dgm:spPr/>
      <dgm:t>
        <a:bodyPr/>
        <a:lstStyle/>
        <a:p>
          <a:endParaRPr lang="en-US"/>
        </a:p>
      </dgm:t>
    </dgm:pt>
    <dgm:pt modelId="{C24B33F4-E604-445B-B4D8-24ACDC762707}">
      <dgm:prSet/>
      <dgm:spPr/>
      <dgm:t>
        <a:bodyPr/>
        <a:lstStyle/>
        <a:p>
          <a:r>
            <a:rPr lang="en-US"/>
            <a:t>Call an External web api to trigger actions on external systems</a:t>
          </a:r>
        </a:p>
      </dgm:t>
    </dgm:pt>
    <dgm:pt modelId="{0F8155E7-6B5F-4570-969B-A9529A7E654F}" type="parTrans" cxnId="{53912B5F-3AEA-47D8-8134-EDA16E7B1E0A}">
      <dgm:prSet/>
      <dgm:spPr/>
      <dgm:t>
        <a:bodyPr/>
        <a:lstStyle/>
        <a:p>
          <a:endParaRPr lang="en-US"/>
        </a:p>
      </dgm:t>
    </dgm:pt>
    <dgm:pt modelId="{2A02E7D3-582E-427D-9298-5A6BA6A9872D}" type="sibTrans" cxnId="{53912B5F-3AEA-47D8-8134-EDA16E7B1E0A}">
      <dgm:prSet phldrT="5" phldr="0"/>
      <dgm:spPr/>
      <dgm:t>
        <a:bodyPr/>
        <a:lstStyle/>
        <a:p>
          <a:endParaRPr lang="en-US"/>
        </a:p>
      </dgm:t>
    </dgm:pt>
    <dgm:pt modelId="{E3CAEDFC-0F95-40F1-B980-590C371A3C6C}">
      <dgm:prSet/>
      <dgm:spPr/>
      <dgm:t>
        <a:bodyPr/>
        <a:lstStyle/>
        <a:p>
          <a:pPr rtl="0"/>
          <a:r>
            <a:rPr lang="en-US"/>
            <a:t>Creating a set of tasks in Microsoft</a:t>
          </a:r>
          <a:r>
            <a:rPr lang="en-US">
              <a:latin typeface="Aptos Display" panose="02110004020202020204"/>
            </a:rPr>
            <a:t> </a:t>
          </a:r>
          <a:r>
            <a:rPr lang="en-US"/>
            <a:t> planner</a:t>
          </a:r>
        </a:p>
      </dgm:t>
    </dgm:pt>
    <dgm:pt modelId="{DCF2F0F3-5964-448A-AF8C-4894ECA3216F}" type="parTrans" cxnId="{87A2BAD0-6844-4D2D-9EB1-B89D40237985}">
      <dgm:prSet/>
      <dgm:spPr/>
      <dgm:t>
        <a:bodyPr/>
        <a:lstStyle/>
        <a:p>
          <a:endParaRPr lang="en-US"/>
        </a:p>
      </dgm:t>
    </dgm:pt>
    <dgm:pt modelId="{6A227DB1-CC9D-415F-AE02-7F1B4BC69677}" type="sibTrans" cxnId="{87A2BAD0-6844-4D2D-9EB1-B89D40237985}">
      <dgm:prSet phldrT="6" phldr="0"/>
      <dgm:spPr/>
      <dgm:t>
        <a:bodyPr/>
        <a:lstStyle/>
        <a:p>
          <a:endParaRPr lang="en-US"/>
        </a:p>
      </dgm:t>
    </dgm:pt>
    <dgm:pt modelId="{E6E28A00-2BC9-4917-94D9-E3DEDB6702FA}">
      <dgm:prSet/>
      <dgm:spPr/>
      <dgm:t>
        <a:bodyPr/>
        <a:lstStyle/>
        <a:p>
          <a:pPr rtl="0"/>
          <a:r>
            <a:rPr lang="en-US" b="0" i="0"/>
            <a:t>Generate a T</a:t>
          </a:r>
          <a:r>
            <a:rPr lang="en-US"/>
            <a:t>AP</a:t>
          </a:r>
          <a:r>
            <a:rPr lang="en-US">
              <a:latin typeface="Aptos Display" panose="02110004020202020204"/>
            </a:rPr>
            <a:t> </a:t>
          </a:r>
          <a:endParaRPr lang="en-US"/>
        </a:p>
      </dgm:t>
    </dgm:pt>
    <dgm:pt modelId="{55126880-8F1E-4C41-883A-CB55E50A7956}" type="parTrans" cxnId="{B1D9D15C-3716-4CC9-AA52-FB87D1A7B87E}">
      <dgm:prSet/>
      <dgm:spPr/>
      <dgm:t>
        <a:bodyPr/>
        <a:lstStyle/>
        <a:p>
          <a:endParaRPr lang="en-US"/>
        </a:p>
      </dgm:t>
    </dgm:pt>
    <dgm:pt modelId="{63F8C42F-5961-44E0-9FBB-EF26262F5405}" type="sibTrans" cxnId="{B1D9D15C-3716-4CC9-AA52-FB87D1A7B87E}">
      <dgm:prSet phldrT="7" phldr="0"/>
      <dgm:spPr/>
      <dgm:t>
        <a:bodyPr/>
        <a:lstStyle/>
        <a:p>
          <a:endParaRPr lang="en-US"/>
        </a:p>
      </dgm:t>
    </dgm:pt>
    <dgm:pt modelId="{F1667367-F9FD-438B-B255-435BF99F801E}" type="pres">
      <dgm:prSet presAssocID="{24727AAC-984C-4714-9CD6-529E95D89950}" presName="vert0" presStyleCnt="0">
        <dgm:presLayoutVars>
          <dgm:dir/>
          <dgm:animOne val="branch"/>
          <dgm:animLvl val="lvl"/>
        </dgm:presLayoutVars>
      </dgm:prSet>
      <dgm:spPr/>
    </dgm:pt>
    <dgm:pt modelId="{E6E90E33-B746-4F54-B836-7D77D9DC315E}" type="pres">
      <dgm:prSet presAssocID="{10FD5EDC-B2D5-4490-B6A6-F350ACF244DD}" presName="thickLine" presStyleLbl="alignNode1" presStyleIdx="0" presStyleCnt="7"/>
      <dgm:spPr/>
    </dgm:pt>
    <dgm:pt modelId="{F697AB5F-2B6F-48F4-B06E-871CF748ABB9}" type="pres">
      <dgm:prSet presAssocID="{10FD5EDC-B2D5-4490-B6A6-F350ACF244DD}" presName="horz1" presStyleCnt="0"/>
      <dgm:spPr/>
    </dgm:pt>
    <dgm:pt modelId="{102469CE-CB57-43FD-A438-38E7BF6528FA}" type="pres">
      <dgm:prSet presAssocID="{10FD5EDC-B2D5-4490-B6A6-F350ACF244DD}" presName="tx1" presStyleLbl="revTx" presStyleIdx="0" presStyleCnt="7"/>
      <dgm:spPr/>
    </dgm:pt>
    <dgm:pt modelId="{A791955C-B787-4233-AC9F-BA454DB21BD0}" type="pres">
      <dgm:prSet presAssocID="{10FD5EDC-B2D5-4490-B6A6-F350ACF244DD}" presName="vert1" presStyleCnt="0"/>
      <dgm:spPr/>
    </dgm:pt>
    <dgm:pt modelId="{D3B19E3C-2B9D-4D3A-A8F4-4F2DE7976441}" type="pres">
      <dgm:prSet presAssocID="{CA571F52-FB92-476C-8D3C-23BA34643DA2}" presName="thickLine" presStyleLbl="alignNode1" presStyleIdx="1" presStyleCnt="7"/>
      <dgm:spPr/>
    </dgm:pt>
    <dgm:pt modelId="{EBA9BAD3-AD9F-4ACD-9A16-C9545D59902D}" type="pres">
      <dgm:prSet presAssocID="{CA571F52-FB92-476C-8D3C-23BA34643DA2}" presName="horz1" presStyleCnt="0"/>
      <dgm:spPr/>
    </dgm:pt>
    <dgm:pt modelId="{F266C259-A97F-4C07-8803-B34A29E7F75B}" type="pres">
      <dgm:prSet presAssocID="{CA571F52-FB92-476C-8D3C-23BA34643DA2}" presName="tx1" presStyleLbl="revTx" presStyleIdx="1" presStyleCnt="7"/>
      <dgm:spPr/>
    </dgm:pt>
    <dgm:pt modelId="{C9F5DFC1-54E3-4971-BE03-8CDE4599EC0F}" type="pres">
      <dgm:prSet presAssocID="{CA571F52-FB92-476C-8D3C-23BA34643DA2}" presName="vert1" presStyleCnt="0"/>
      <dgm:spPr/>
    </dgm:pt>
    <dgm:pt modelId="{C8044C6C-AC48-4771-AC06-A3F9AA2EF0F7}" type="pres">
      <dgm:prSet presAssocID="{0D83AFA0-3791-4CB6-88C7-A99221BDBEA5}" presName="thickLine" presStyleLbl="alignNode1" presStyleIdx="2" presStyleCnt="7"/>
      <dgm:spPr/>
    </dgm:pt>
    <dgm:pt modelId="{DEE44099-D9A5-414B-BFA9-5BE931410E9E}" type="pres">
      <dgm:prSet presAssocID="{0D83AFA0-3791-4CB6-88C7-A99221BDBEA5}" presName="horz1" presStyleCnt="0"/>
      <dgm:spPr/>
    </dgm:pt>
    <dgm:pt modelId="{4D5877A6-AE10-4F6D-8E18-768C988B6C6E}" type="pres">
      <dgm:prSet presAssocID="{0D83AFA0-3791-4CB6-88C7-A99221BDBEA5}" presName="tx1" presStyleLbl="revTx" presStyleIdx="2" presStyleCnt="7"/>
      <dgm:spPr/>
    </dgm:pt>
    <dgm:pt modelId="{956AAC59-C1F4-4D37-91E0-674A4CADB5E0}" type="pres">
      <dgm:prSet presAssocID="{0D83AFA0-3791-4CB6-88C7-A99221BDBEA5}" presName="vert1" presStyleCnt="0"/>
      <dgm:spPr/>
    </dgm:pt>
    <dgm:pt modelId="{88A83386-7643-4710-A1FA-8DD0D9111EE8}" type="pres">
      <dgm:prSet presAssocID="{F4092EBA-B0D3-4A2E-9217-5B0ADF8D496B}" presName="thickLine" presStyleLbl="alignNode1" presStyleIdx="3" presStyleCnt="7"/>
      <dgm:spPr/>
    </dgm:pt>
    <dgm:pt modelId="{5ACD0541-1512-4AD9-BA2C-4BB8A29FFE3D}" type="pres">
      <dgm:prSet presAssocID="{F4092EBA-B0D3-4A2E-9217-5B0ADF8D496B}" presName="horz1" presStyleCnt="0"/>
      <dgm:spPr/>
    </dgm:pt>
    <dgm:pt modelId="{54F2A034-4CF3-433E-8A58-6B68D882C5E5}" type="pres">
      <dgm:prSet presAssocID="{F4092EBA-B0D3-4A2E-9217-5B0ADF8D496B}" presName="tx1" presStyleLbl="revTx" presStyleIdx="3" presStyleCnt="7"/>
      <dgm:spPr/>
    </dgm:pt>
    <dgm:pt modelId="{CCC61B4B-DE40-4AB8-87D2-0AFB73BF0BEF}" type="pres">
      <dgm:prSet presAssocID="{F4092EBA-B0D3-4A2E-9217-5B0ADF8D496B}" presName="vert1" presStyleCnt="0"/>
      <dgm:spPr/>
    </dgm:pt>
    <dgm:pt modelId="{629B1DC1-4790-48EB-832C-8240405DA0C5}" type="pres">
      <dgm:prSet presAssocID="{C24B33F4-E604-445B-B4D8-24ACDC762707}" presName="thickLine" presStyleLbl="alignNode1" presStyleIdx="4" presStyleCnt="7"/>
      <dgm:spPr/>
    </dgm:pt>
    <dgm:pt modelId="{B12F2DF9-7F07-4FB8-874F-3130BCE3DF86}" type="pres">
      <dgm:prSet presAssocID="{C24B33F4-E604-445B-B4D8-24ACDC762707}" presName="horz1" presStyleCnt="0"/>
      <dgm:spPr/>
    </dgm:pt>
    <dgm:pt modelId="{F51AFB0C-5DC2-4582-B9BB-EAE38B71F4E8}" type="pres">
      <dgm:prSet presAssocID="{C24B33F4-E604-445B-B4D8-24ACDC762707}" presName="tx1" presStyleLbl="revTx" presStyleIdx="4" presStyleCnt="7"/>
      <dgm:spPr/>
    </dgm:pt>
    <dgm:pt modelId="{11981D37-E084-4CC2-ABC3-93507769858E}" type="pres">
      <dgm:prSet presAssocID="{C24B33F4-E604-445B-B4D8-24ACDC762707}" presName="vert1" presStyleCnt="0"/>
      <dgm:spPr/>
    </dgm:pt>
    <dgm:pt modelId="{1FA6CEDD-279A-454A-A242-7362DA0AD995}" type="pres">
      <dgm:prSet presAssocID="{E3CAEDFC-0F95-40F1-B980-590C371A3C6C}" presName="thickLine" presStyleLbl="alignNode1" presStyleIdx="5" presStyleCnt="7"/>
      <dgm:spPr/>
    </dgm:pt>
    <dgm:pt modelId="{16FA8066-4CDC-4DA8-865C-AA39E2A0559D}" type="pres">
      <dgm:prSet presAssocID="{E3CAEDFC-0F95-40F1-B980-590C371A3C6C}" presName="horz1" presStyleCnt="0"/>
      <dgm:spPr/>
    </dgm:pt>
    <dgm:pt modelId="{D9F0A4C2-26C7-4E12-80D7-FB743A5EAB5F}" type="pres">
      <dgm:prSet presAssocID="{E3CAEDFC-0F95-40F1-B980-590C371A3C6C}" presName="tx1" presStyleLbl="revTx" presStyleIdx="5" presStyleCnt="7"/>
      <dgm:spPr/>
    </dgm:pt>
    <dgm:pt modelId="{2EC4ED1E-B195-4A9B-AEDE-D77A7B7FCDAA}" type="pres">
      <dgm:prSet presAssocID="{E3CAEDFC-0F95-40F1-B980-590C371A3C6C}" presName="vert1" presStyleCnt="0"/>
      <dgm:spPr/>
    </dgm:pt>
    <dgm:pt modelId="{C736B407-E248-48BB-8177-2238D2126C55}" type="pres">
      <dgm:prSet presAssocID="{E6E28A00-2BC9-4917-94D9-E3DEDB6702FA}" presName="thickLine" presStyleLbl="alignNode1" presStyleIdx="6" presStyleCnt="7"/>
      <dgm:spPr/>
    </dgm:pt>
    <dgm:pt modelId="{3873A8D7-0C42-4A77-BF95-335A16237356}" type="pres">
      <dgm:prSet presAssocID="{E6E28A00-2BC9-4917-94D9-E3DEDB6702FA}" presName="horz1" presStyleCnt="0"/>
      <dgm:spPr/>
    </dgm:pt>
    <dgm:pt modelId="{85EA9A7F-65C3-4B6F-B590-2F86D3DE6A94}" type="pres">
      <dgm:prSet presAssocID="{E6E28A00-2BC9-4917-94D9-E3DEDB6702FA}" presName="tx1" presStyleLbl="revTx" presStyleIdx="6" presStyleCnt="7"/>
      <dgm:spPr/>
    </dgm:pt>
    <dgm:pt modelId="{D6E47A1B-F3F1-421E-9864-0683F9C735A4}" type="pres">
      <dgm:prSet presAssocID="{E6E28A00-2BC9-4917-94D9-E3DEDB6702FA}" presName="vert1" presStyleCnt="0"/>
      <dgm:spPr/>
    </dgm:pt>
  </dgm:ptLst>
  <dgm:cxnLst>
    <dgm:cxn modelId="{B982843E-3F39-459F-9E39-DED7ED438B53}" srcId="{24727AAC-984C-4714-9CD6-529E95D89950}" destId="{10FD5EDC-B2D5-4490-B6A6-F350ACF244DD}" srcOrd="0" destOrd="0" parTransId="{B656D7DA-823C-434C-824E-F21023015B5E}" sibTransId="{6BA9337B-71BB-498A-9945-27FB16347852}"/>
    <dgm:cxn modelId="{B1D9D15C-3716-4CC9-AA52-FB87D1A7B87E}" srcId="{24727AAC-984C-4714-9CD6-529E95D89950}" destId="{E6E28A00-2BC9-4917-94D9-E3DEDB6702FA}" srcOrd="6" destOrd="0" parTransId="{55126880-8F1E-4C41-883A-CB55E50A7956}" sibTransId="{63F8C42F-5961-44E0-9FBB-EF26262F5405}"/>
    <dgm:cxn modelId="{53912B5F-3AEA-47D8-8134-EDA16E7B1E0A}" srcId="{24727AAC-984C-4714-9CD6-529E95D89950}" destId="{C24B33F4-E604-445B-B4D8-24ACDC762707}" srcOrd="4" destOrd="0" parTransId="{0F8155E7-6B5F-4570-969B-A9529A7E654F}" sibTransId="{2A02E7D3-582E-427D-9298-5A6BA6A9872D}"/>
    <dgm:cxn modelId="{A7D15046-E4E5-454D-A6A0-9752EFB46AA9}" type="presOf" srcId="{C24B33F4-E604-445B-B4D8-24ACDC762707}" destId="{F51AFB0C-5DC2-4582-B9BB-EAE38B71F4E8}" srcOrd="0" destOrd="0" presId="urn:microsoft.com/office/officeart/2008/layout/LinedList"/>
    <dgm:cxn modelId="{0CDC444A-8D9F-425D-A180-BB8C36B98046}" type="presOf" srcId="{F4092EBA-B0D3-4A2E-9217-5B0ADF8D496B}" destId="{54F2A034-4CF3-433E-8A58-6B68D882C5E5}" srcOrd="0" destOrd="0" presId="urn:microsoft.com/office/officeart/2008/layout/LinedList"/>
    <dgm:cxn modelId="{95C4AD56-0D0F-4665-8D52-EFB55240C8C9}" srcId="{24727AAC-984C-4714-9CD6-529E95D89950}" destId="{0D83AFA0-3791-4CB6-88C7-A99221BDBEA5}" srcOrd="2" destOrd="0" parTransId="{E9A7FC92-94C7-4BFB-82D1-0D97238188C9}" sibTransId="{A0AB0E4D-D4E4-45BA-BD27-BECB9798CB27}"/>
    <dgm:cxn modelId="{19EFD776-BF54-4F2B-8822-CFCD090C3E90}" srcId="{24727AAC-984C-4714-9CD6-529E95D89950}" destId="{F4092EBA-B0D3-4A2E-9217-5B0ADF8D496B}" srcOrd="3" destOrd="0" parTransId="{792F3FB8-5EB1-4E07-B854-401614637917}" sibTransId="{E6374933-9A6D-4BAB-8216-0DD8B7B63B2A}"/>
    <dgm:cxn modelId="{7026E157-BCE5-4BB1-B0E7-77C7B903F0AC}" type="presOf" srcId="{24727AAC-984C-4714-9CD6-529E95D89950}" destId="{F1667367-F9FD-438B-B255-435BF99F801E}" srcOrd="0" destOrd="0" presId="urn:microsoft.com/office/officeart/2008/layout/LinedList"/>
    <dgm:cxn modelId="{31298787-7C67-473E-ABE7-44A210954E9E}" type="presOf" srcId="{E6E28A00-2BC9-4917-94D9-E3DEDB6702FA}" destId="{85EA9A7F-65C3-4B6F-B590-2F86D3DE6A94}" srcOrd="0" destOrd="0" presId="urn:microsoft.com/office/officeart/2008/layout/LinedList"/>
    <dgm:cxn modelId="{FD81A2AE-CE71-4DC4-BB3A-4B0DA5D0367A}" type="presOf" srcId="{E3CAEDFC-0F95-40F1-B980-590C371A3C6C}" destId="{D9F0A4C2-26C7-4E12-80D7-FB743A5EAB5F}" srcOrd="0" destOrd="0" presId="urn:microsoft.com/office/officeart/2008/layout/LinedList"/>
    <dgm:cxn modelId="{7A1F15B6-D8AB-4B14-AF3E-C71A0DF02405}" srcId="{24727AAC-984C-4714-9CD6-529E95D89950}" destId="{CA571F52-FB92-476C-8D3C-23BA34643DA2}" srcOrd="1" destOrd="0" parTransId="{ACDB22F5-E11B-40BD-8569-B7F97C3F308B}" sibTransId="{61B2AB4A-2E5B-43D2-BDC0-D5C9856310A4}"/>
    <dgm:cxn modelId="{87A2BAD0-6844-4D2D-9EB1-B89D40237985}" srcId="{24727AAC-984C-4714-9CD6-529E95D89950}" destId="{E3CAEDFC-0F95-40F1-B980-590C371A3C6C}" srcOrd="5" destOrd="0" parTransId="{DCF2F0F3-5964-448A-AF8C-4894ECA3216F}" sibTransId="{6A227DB1-CC9D-415F-AE02-7F1B4BC69677}"/>
    <dgm:cxn modelId="{8B1AE7EC-12E7-44E1-819A-E88D621F8E8A}" type="presOf" srcId="{10FD5EDC-B2D5-4490-B6A6-F350ACF244DD}" destId="{102469CE-CB57-43FD-A438-38E7BF6528FA}" srcOrd="0" destOrd="0" presId="urn:microsoft.com/office/officeart/2008/layout/LinedList"/>
    <dgm:cxn modelId="{6B5474F6-F519-46BC-969D-E9129587E407}" type="presOf" srcId="{CA571F52-FB92-476C-8D3C-23BA34643DA2}" destId="{F266C259-A97F-4C07-8803-B34A29E7F75B}" srcOrd="0" destOrd="0" presId="urn:microsoft.com/office/officeart/2008/layout/LinedList"/>
    <dgm:cxn modelId="{69FDD6FE-94C7-4C24-97B2-6B2286075B4E}" type="presOf" srcId="{0D83AFA0-3791-4CB6-88C7-A99221BDBEA5}" destId="{4D5877A6-AE10-4F6D-8E18-768C988B6C6E}" srcOrd="0" destOrd="0" presId="urn:microsoft.com/office/officeart/2008/layout/LinedList"/>
    <dgm:cxn modelId="{13391B10-D5BC-400B-8063-1FAD221806AB}" type="presParOf" srcId="{F1667367-F9FD-438B-B255-435BF99F801E}" destId="{E6E90E33-B746-4F54-B836-7D77D9DC315E}" srcOrd="0" destOrd="0" presId="urn:microsoft.com/office/officeart/2008/layout/LinedList"/>
    <dgm:cxn modelId="{FEDF2E3E-C0CD-4CD7-B33F-6BD6FEDC113A}" type="presParOf" srcId="{F1667367-F9FD-438B-B255-435BF99F801E}" destId="{F697AB5F-2B6F-48F4-B06E-871CF748ABB9}" srcOrd="1" destOrd="0" presId="urn:microsoft.com/office/officeart/2008/layout/LinedList"/>
    <dgm:cxn modelId="{3287F9F6-1637-4FB5-99DB-4001C09F660E}" type="presParOf" srcId="{F697AB5F-2B6F-48F4-B06E-871CF748ABB9}" destId="{102469CE-CB57-43FD-A438-38E7BF6528FA}" srcOrd="0" destOrd="0" presId="urn:microsoft.com/office/officeart/2008/layout/LinedList"/>
    <dgm:cxn modelId="{7A13535C-1621-4D60-96E4-91674B3B753B}" type="presParOf" srcId="{F697AB5F-2B6F-48F4-B06E-871CF748ABB9}" destId="{A791955C-B787-4233-AC9F-BA454DB21BD0}" srcOrd="1" destOrd="0" presId="urn:microsoft.com/office/officeart/2008/layout/LinedList"/>
    <dgm:cxn modelId="{3BD71B07-BBA3-47F0-BD68-5FB659C3D407}" type="presParOf" srcId="{F1667367-F9FD-438B-B255-435BF99F801E}" destId="{D3B19E3C-2B9D-4D3A-A8F4-4F2DE7976441}" srcOrd="2" destOrd="0" presId="urn:microsoft.com/office/officeart/2008/layout/LinedList"/>
    <dgm:cxn modelId="{8D031C2B-99E4-4079-BE4C-CDFB37201132}" type="presParOf" srcId="{F1667367-F9FD-438B-B255-435BF99F801E}" destId="{EBA9BAD3-AD9F-4ACD-9A16-C9545D59902D}" srcOrd="3" destOrd="0" presId="urn:microsoft.com/office/officeart/2008/layout/LinedList"/>
    <dgm:cxn modelId="{7D1324FE-39A9-45CB-82A6-E3096A7F7BE3}" type="presParOf" srcId="{EBA9BAD3-AD9F-4ACD-9A16-C9545D59902D}" destId="{F266C259-A97F-4C07-8803-B34A29E7F75B}" srcOrd="0" destOrd="0" presId="urn:microsoft.com/office/officeart/2008/layout/LinedList"/>
    <dgm:cxn modelId="{C0365731-5560-4B89-AE5B-A22BA547DE53}" type="presParOf" srcId="{EBA9BAD3-AD9F-4ACD-9A16-C9545D59902D}" destId="{C9F5DFC1-54E3-4971-BE03-8CDE4599EC0F}" srcOrd="1" destOrd="0" presId="urn:microsoft.com/office/officeart/2008/layout/LinedList"/>
    <dgm:cxn modelId="{1981F2E0-A8E0-435D-B3AB-62C0DC615A02}" type="presParOf" srcId="{F1667367-F9FD-438B-B255-435BF99F801E}" destId="{C8044C6C-AC48-4771-AC06-A3F9AA2EF0F7}" srcOrd="4" destOrd="0" presId="urn:microsoft.com/office/officeart/2008/layout/LinedList"/>
    <dgm:cxn modelId="{CB352379-06A3-40EF-9C9D-47E9638CFBCF}" type="presParOf" srcId="{F1667367-F9FD-438B-B255-435BF99F801E}" destId="{DEE44099-D9A5-414B-BFA9-5BE931410E9E}" srcOrd="5" destOrd="0" presId="urn:microsoft.com/office/officeart/2008/layout/LinedList"/>
    <dgm:cxn modelId="{DCB76F74-A191-4270-ACAD-991E178D6BE7}" type="presParOf" srcId="{DEE44099-D9A5-414B-BFA9-5BE931410E9E}" destId="{4D5877A6-AE10-4F6D-8E18-768C988B6C6E}" srcOrd="0" destOrd="0" presId="urn:microsoft.com/office/officeart/2008/layout/LinedList"/>
    <dgm:cxn modelId="{C2700D2F-A96C-4E10-A4FD-7EAE769E4475}" type="presParOf" srcId="{DEE44099-D9A5-414B-BFA9-5BE931410E9E}" destId="{956AAC59-C1F4-4D37-91E0-674A4CADB5E0}" srcOrd="1" destOrd="0" presId="urn:microsoft.com/office/officeart/2008/layout/LinedList"/>
    <dgm:cxn modelId="{E0D433E2-3033-4023-BC69-9002E6536212}" type="presParOf" srcId="{F1667367-F9FD-438B-B255-435BF99F801E}" destId="{88A83386-7643-4710-A1FA-8DD0D9111EE8}" srcOrd="6" destOrd="0" presId="urn:microsoft.com/office/officeart/2008/layout/LinedList"/>
    <dgm:cxn modelId="{0D99F9D5-3E78-4280-8947-9F33A3242C13}" type="presParOf" srcId="{F1667367-F9FD-438B-B255-435BF99F801E}" destId="{5ACD0541-1512-4AD9-BA2C-4BB8A29FFE3D}" srcOrd="7" destOrd="0" presId="urn:microsoft.com/office/officeart/2008/layout/LinedList"/>
    <dgm:cxn modelId="{FFB9351A-C53C-4637-9DDB-25F751B33892}" type="presParOf" srcId="{5ACD0541-1512-4AD9-BA2C-4BB8A29FFE3D}" destId="{54F2A034-4CF3-433E-8A58-6B68D882C5E5}" srcOrd="0" destOrd="0" presId="urn:microsoft.com/office/officeart/2008/layout/LinedList"/>
    <dgm:cxn modelId="{1043FA5D-CC14-41E4-AD6C-94744D5B877F}" type="presParOf" srcId="{5ACD0541-1512-4AD9-BA2C-4BB8A29FFE3D}" destId="{CCC61B4B-DE40-4AB8-87D2-0AFB73BF0BEF}" srcOrd="1" destOrd="0" presId="urn:microsoft.com/office/officeart/2008/layout/LinedList"/>
    <dgm:cxn modelId="{440B923B-0D73-4669-853C-C629F6481125}" type="presParOf" srcId="{F1667367-F9FD-438B-B255-435BF99F801E}" destId="{629B1DC1-4790-48EB-832C-8240405DA0C5}" srcOrd="8" destOrd="0" presId="urn:microsoft.com/office/officeart/2008/layout/LinedList"/>
    <dgm:cxn modelId="{D9305633-787E-455A-9581-D75AC7199673}" type="presParOf" srcId="{F1667367-F9FD-438B-B255-435BF99F801E}" destId="{B12F2DF9-7F07-4FB8-874F-3130BCE3DF86}" srcOrd="9" destOrd="0" presId="urn:microsoft.com/office/officeart/2008/layout/LinedList"/>
    <dgm:cxn modelId="{A468828A-65DA-4FA6-90EC-8E58C15D071D}" type="presParOf" srcId="{B12F2DF9-7F07-4FB8-874F-3130BCE3DF86}" destId="{F51AFB0C-5DC2-4582-B9BB-EAE38B71F4E8}" srcOrd="0" destOrd="0" presId="urn:microsoft.com/office/officeart/2008/layout/LinedList"/>
    <dgm:cxn modelId="{863A17E2-7264-4942-92B4-4A01C3C7698A}" type="presParOf" srcId="{B12F2DF9-7F07-4FB8-874F-3130BCE3DF86}" destId="{11981D37-E084-4CC2-ABC3-93507769858E}" srcOrd="1" destOrd="0" presId="urn:microsoft.com/office/officeart/2008/layout/LinedList"/>
    <dgm:cxn modelId="{41140EA0-5F5A-4B66-9EFA-6499FC88AAD3}" type="presParOf" srcId="{F1667367-F9FD-438B-B255-435BF99F801E}" destId="{1FA6CEDD-279A-454A-A242-7362DA0AD995}" srcOrd="10" destOrd="0" presId="urn:microsoft.com/office/officeart/2008/layout/LinedList"/>
    <dgm:cxn modelId="{8C9AB8DA-C11B-4672-A200-50FB8A5634E2}" type="presParOf" srcId="{F1667367-F9FD-438B-B255-435BF99F801E}" destId="{16FA8066-4CDC-4DA8-865C-AA39E2A0559D}" srcOrd="11" destOrd="0" presId="urn:microsoft.com/office/officeart/2008/layout/LinedList"/>
    <dgm:cxn modelId="{40CAA02D-F02C-4FCD-A534-5504FF788AFB}" type="presParOf" srcId="{16FA8066-4CDC-4DA8-865C-AA39E2A0559D}" destId="{D9F0A4C2-26C7-4E12-80D7-FB743A5EAB5F}" srcOrd="0" destOrd="0" presId="urn:microsoft.com/office/officeart/2008/layout/LinedList"/>
    <dgm:cxn modelId="{E449DDA8-5714-455E-AD0E-FA040C0BD84E}" type="presParOf" srcId="{16FA8066-4CDC-4DA8-865C-AA39E2A0559D}" destId="{2EC4ED1E-B195-4A9B-AEDE-D77A7B7FCDAA}" srcOrd="1" destOrd="0" presId="urn:microsoft.com/office/officeart/2008/layout/LinedList"/>
    <dgm:cxn modelId="{49A9311F-5894-46CF-99CE-4DB82334FD4B}" type="presParOf" srcId="{F1667367-F9FD-438B-B255-435BF99F801E}" destId="{C736B407-E248-48BB-8177-2238D2126C55}" srcOrd="12" destOrd="0" presId="urn:microsoft.com/office/officeart/2008/layout/LinedList"/>
    <dgm:cxn modelId="{39EF70BD-36F5-4A7C-84AD-2E989775F40C}" type="presParOf" srcId="{F1667367-F9FD-438B-B255-435BF99F801E}" destId="{3873A8D7-0C42-4A77-BF95-335A16237356}" srcOrd="13" destOrd="0" presId="urn:microsoft.com/office/officeart/2008/layout/LinedList"/>
    <dgm:cxn modelId="{2B293A3C-AEAA-4599-AF97-664FB930BD76}" type="presParOf" srcId="{3873A8D7-0C42-4A77-BF95-335A16237356}" destId="{85EA9A7F-65C3-4B6F-B590-2F86D3DE6A94}" srcOrd="0" destOrd="0" presId="urn:microsoft.com/office/officeart/2008/layout/LinedList"/>
    <dgm:cxn modelId="{02EE6E07-A43B-45BF-A07D-6361093AEEA6}" type="presParOf" srcId="{3873A8D7-0C42-4A77-BF95-335A16237356}" destId="{D6E47A1B-F3F1-421E-9864-0683F9C735A4}"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E90E33-B746-4F54-B836-7D77D9DC315E}">
      <dsp:nvSpPr>
        <dsp:cNvPr id="0" name=""/>
        <dsp:cNvSpPr/>
      </dsp:nvSpPr>
      <dsp:spPr>
        <a:xfrm>
          <a:off x="0" y="531"/>
          <a:ext cx="10515600"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02469CE-CB57-43FD-A438-38E7BF6528FA}">
      <dsp:nvSpPr>
        <dsp:cNvPr id="0" name=""/>
        <dsp:cNvSpPr/>
      </dsp:nvSpPr>
      <dsp:spPr>
        <a:xfrm>
          <a:off x="0" y="531"/>
          <a:ext cx="10515600" cy="6214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b="0" i="0" kern="1200"/>
            <a:t>Send custom email Notifications</a:t>
          </a:r>
          <a:endParaRPr lang="en-US" sz="2600" kern="1200"/>
        </a:p>
      </dsp:txBody>
      <dsp:txXfrm>
        <a:off x="0" y="531"/>
        <a:ext cx="10515600" cy="621467"/>
      </dsp:txXfrm>
    </dsp:sp>
    <dsp:sp modelId="{D3B19E3C-2B9D-4D3A-A8F4-4F2DE7976441}">
      <dsp:nvSpPr>
        <dsp:cNvPr id="0" name=""/>
        <dsp:cNvSpPr/>
      </dsp:nvSpPr>
      <dsp:spPr>
        <a:xfrm>
          <a:off x="0" y="621999"/>
          <a:ext cx="10515600"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266C259-A97F-4C07-8803-B34A29E7F75B}">
      <dsp:nvSpPr>
        <dsp:cNvPr id="0" name=""/>
        <dsp:cNvSpPr/>
      </dsp:nvSpPr>
      <dsp:spPr>
        <a:xfrm>
          <a:off x="0" y="621999"/>
          <a:ext cx="10515600" cy="6214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rtl="0">
            <a:lnSpc>
              <a:spcPct val="90000"/>
            </a:lnSpc>
            <a:spcBef>
              <a:spcPct val="0"/>
            </a:spcBef>
            <a:spcAft>
              <a:spcPct val="35000"/>
            </a:spcAft>
            <a:buNone/>
          </a:pPr>
          <a:r>
            <a:rPr lang="en-US" sz="2600" kern="1200"/>
            <a:t>Send Teams notification</a:t>
          </a:r>
          <a:r>
            <a:rPr lang="en-US" sz="2600" kern="1200">
              <a:latin typeface="Aptos Display" panose="02110004020202020204"/>
            </a:rPr>
            <a:t> </a:t>
          </a:r>
          <a:endParaRPr lang="en-US" sz="2600" kern="1200"/>
        </a:p>
      </dsp:txBody>
      <dsp:txXfrm>
        <a:off x="0" y="621999"/>
        <a:ext cx="10515600" cy="621467"/>
      </dsp:txXfrm>
    </dsp:sp>
    <dsp:sp modelId="{C8044C6C-AC48-4771-AC06-A3F9AA2EF0F7}">
      <dsp:nvSpPr>
        <dsp:cNvPr id="0" name=""/>
        <dsp:cNvSpPr/>
      </dsp:nvSpPr>
      <dsp:spPr>
        <a:xfrm>
          <a:off x="0" y="1243467"/>
          <a:ext cx="10515600"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D5877A6-AE10-4F6D-8E18-768C988B6C6E}">
      <dsp:nvSpPr>
        <dsp:cNvPr id="0" name=""/>
        <dsp:cNvSpPr/>
      </dsp:nvSpPr>
      <dsp:spPr>
        <a:xfrm>
          <a:off x="0" y="1243467"/>
          <a:ext cx="10515600" cy="6214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rtl="0">
            <a:lnSpc>
              <a:spcPct val="90000"/>
            </a:lnSpc>
            <a:spcBef>
              <a:spcPct val="0"/>
            </a:spcBef>
            <a:spcAft>
              <a:spcPct val="35000"/>
            </a:spcAft>
            <a:buNone/>
          </a:pPr>
          <a:r>
            <a:rPr lang="en-US" sz="2600" b="0" i="0" kern="1200"/>
            <a:t>Get user information from other applications</a:t>
          </a:r>
          <a:r>
            <a:rPr lang="en-US" sz="2600" b="0" i="0" kern="1200">
              <a:latin typeface="Aptos Display" panose="02110004020202020204"/>
            </a:rPr>
            <a:t>  </a:t>
          </a:r>
          <a:endParaRPr lang="en-US" sz="2600" kern="1200"/>
        </a:p>
      </dsp:txBody>
      <dsp:txXfrm>
        <a:off x="0" y="1243467"/>
        <a:ext cx="10515600" cy="621467"/>
      </dsp:txXfrm>
    </dsp:sp>
    <dsp:sp modelId="{88A83386-7643-4710-A1FA-8DD0D9111EE8}">
      <dsp:nvSpPr>
        <dsp:cNvPr id="0" name=""/>
        <dsp:cNvSpPr/>
      </dsp:nvSpPr>
      <dsp:spPr>
        <a:xfrm>
          <a:off x="0" y="1864935"/>
          <a:ext cx="10515600"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4F2A034-4CF3-433E-8A58-6B68D882C5E5}">
      <dsp:nvSpPr>
        <dsp:cNvPr id="0" name=""/>
        <dsp:cNvSpPr/>
      </dsp:nvSpPr>
      <dsp:spPr>
        <a:xfrm>
          <a:off x="0" y="1864935"/>
          <a:ext cx="10515600" cy="6214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kern="1200"/>
            <a:t>Writeback user information to external systems</a:t>
          </a:r>
        </a:p>
      </dsp:txBody>
      <dsp:txXfrm>
        <a:off x="0" y="1864935"/>
        <a:ext cx="10515600" cy="621467"/>
      </dsp:txXfrm>
    </dsp:sp>
    <dsp:sp modelId="{629B1DC1-4790-48EB-832C-8240405DA0C5}">
      <dsp:nvSpPr>
        <dsp:cNvPr id="0" name=""/>
        <dsp:cNvSpPr/>
      </dsp:nvSpPr>
      <dsp:spPr>
        <a:xfrm>
          <a:off x="0" y="2486402"/>
          <a:ext cx="10515600"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51AFB0C-5DC2-4582-B9BB-EAE38B71F4E8}">
      <dsp:nvSpPr>
        <dsp:cNvPr id="0" name=""/>
        <dsp:cNvSpPr/>
      </dsp:nvSpPr>
      <dsp:spPr>
        <a:xfrm>
          <a:off x="0" y="2486402"/>
          <a:ext cx="10515600" cy="6214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kern="1200"/>
            <a:t>Call an External web api to trigger actions on external systems</a:t>
          </a:r>
        </a:p>
      </dsp:txBody>
      <dsp:txXfrm>
        <a:off x="0" y="2486402"/>
        <a:ext cx="10515600" cy="621467"/>
      </dsp:txXfrm>
    </dsp:sp>
    <dsp:sp modelId="{1FA6CEDD-279A-454A-A242-7362DA0AD995}">
      <dsp:nvSpPr>
        <dsp:cNvPr id="0" name=""/>
        <dsp:cNvSpPr/>
      </dsp:nvSpPr>
      <dsp:spPr>
        <a:xfrm>
          <a:off x="0" y="3107870"/>
          <a:ext cx="10515600"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9F0A4C2-26C7-4E12-80D7-FB743A5EAB5F}">
      <dsp:nvSpPr>
        <dsp:cNvPr id="0" name=""/>
        <dsp:cNvSpPr/>
      </dsp:nvSpPr>
      <dsp:spPr>
        <a:xfrm>
          <a:off x="0" y="3107870"/>
          <a:ext cx="10515600" cy="6214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rtl="0">
            <a:lnSpc>
              <a:spcPct val="90000"/>
            </a:lnSpc>
            <a:spcBef>
              <a:spcPct val="0"/>
            </a:spcBef>
            <a:spcAft>
              <a:spcPct val="35000"/>
            </a:spcAft>
            <a:buNone/>
          </a:pPr>
          <a:r>
            <a:rPr lang="en-US" sz="2600" kern="1200"/>
            <a:t>Creating a set of tasks in Microsoft</a:t>
          </a:r>
          <a:r>
            <a:rPr lang="en-US" sz="2600" kern="1200">
              <a:latin typeface="Aptos Display" panose="02110004020202020204"/>
            </a:rPr>
            <a:t> </a:t>
          </a:r>
          <a:r>
            <a:rPr lang="en-US" sz="2600" kern="1200"/>
            <a:t> planner</a:t>
          </a:r>
        </a:p>
      </dsp:txBody>
      <dsp:txXfrm>
        <a:off x="0" y="3107870"/>
        <a:ext cx="10515600" cy="621467"/>
      </dsp:txXfrm>
    </dsp:sp>
    <dsp:sp modelId="{C736B407-E248-48BB-8177-2238D2126C55}">
      <dsp:nvSpPr>
        <dsp:cNvPr id="0" name=""/>
        <dsp:cNvSpPr/>
      </dsp:nvSpPr>
      <dsp:spPr>
        <a:xfrm>
          <a:off x="0" y="3729338"/>
          <a:ext cx="10515600"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5EA9A7F-65C3-4B6F-B590-2F86D3DE6A94}">
      <dsp:nvSpPr>
        <dsp:cNvPr id="0" name=""/>
        <dsp:cNvSpPr/>
      </dsp:nvSpPr>
      <dsp:spPr>
        <a:xfrm>
          <a:off x="0" y="3729338"/>
          <a:ext cx="10515600" cy="6214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rtl="0">
            <a:lnSpc>
              <a:spcPct val="90000"/>
            </a:lnSpc>
            <a:spcBef>
              <a:spcPct val="0"/>
            </a:spcBef>
            <a:spcAft>
              <a:spcPct val="35000"/>
            </a:spcAft>
            <a:buNone/>
          </a:pPr>
          <a:r>
            <a:rPr lang="en-US" sz="2600" b="0" i="0" kern="1200"/>
            <a:t>Generate a T</a:t>
          </a:r>
          <a:r>
            <a:rPr lang="en-US" sz="2600" kern="1200"/>
            <a:t>AP</a:t>
          </a:r>
          <a:r>
            <a:rPr lang="en-US" sz="2600" kern="1200">
              <a:latin typeface="Aptos Display" panose="02110004020202020204"/>
            </a:rPr>
            <a:t> </a:t>
          </a:r>
          <a:endParaRPr lang="en-US" sz="2600" kern="1200"/>
        </a:p>
      </dsp:txBody>
      <dsp:txXfrm>
        <a:off x="0" y="3729338"/>
        <a:ext cx="10515600" cy="621467"/>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2/28/2024 1:22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2/28/2024 1:14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techcommunity.microsoft.com/t5/microsoft-entra-azure-ad-blog/microsoft-entra-id-governance-introduces-two-new-features-in/ba-p/2466930" TargetMode="External"/><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learn.microsoft.com/en-us/azure/active-directory/governance/create-access-review-pim-for-groups" TargetMode="External"/><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techcommunity.microsoft.com/t5/microsoft-entra-azure-ad-blog/microsoft-entra-id-governance-entitlement-management-new/ba-p/2466929" TargetMode="External"/><Relationship Id="rId2" Type="http://schemas.openxmlformats.org/officeDocument/2006/relationships/slide" Target="../slides/slide12.xml"/><Relationship Id="rId1" Type="http://schemas.openxmlformats.org/officeDocument/2006/relationships/notesMaster" Target="../notesMasters/notesMaster1.xml"/><Relationship Id="rId6" Type="http://schemas.openxmlformats.org/officeDocument/2006/relationships/hyperlink" Target="https://learn.microsoft.com/en-us/azure/active-directory/governance/trigger-custom-task" TargetMode="External"/><Relationship Id="rId5" Type="http://schemas.openxmlformats.org/officeDocument/2006/relationships/hyperlink" Target="https://techcommunity.microsoft.com/t5/microsoft-entra-azure-ad-blog/lifecycle-workflows-is-now-generally-available/ba-p/2466931" TargetMode="External"/><Relationship Id="rId4" Type="http://schemas.openxmlformats.org/officeDocument/2006/relationships/hyperlink" Target="https://www.microsoft.com/security/business/microsoft-entra-pricing"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www.youtube.com/watch?v=tl1GZ_JGMBk"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2/28/2024 1:14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2688844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2/28/2024 1:22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490740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2/28/2024 1:22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30</a:t>
            </a:fld>
            <a:endParaRPr lang="en-US"/>
          </a:p>
        </p:txBody>
      </p:sp>
    </p:spTree>
    <p:extLst>
      <p:ext uri="{BB962C8B-B14F-4D97-AF65-F5344CB8AC3E}">
        <p14:creationId xmlns:p14="http://schemas.microsoft.com/office/powerpoint/2010/main" val="29955536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Employees:</a:t>
            </a:r>
          </a:p>
          <a:p>
            <a:pPr marL="342900" indent="-342900">
              <a:lnSpc>
                <a:spcPct val="100000"/>
              </a:lnSpc>
              <a:buFont typeface="Arial" panose="020B0604020202020204" pitchFamily="34" charset="0"/>
              <a:buChar char="•"/>
            </a:pPr>
            <a:r>
              <a:rPr lang="en-US" sz="1200">
                <a:solidFill>
                  <a:schemeClr val="tx1"/>
                </a:solidFill>
              </a:rPr>
              <a:t>Forget to remove employee's previous access rights. </a:t>
            </a:r>
          </a:p>
          <a:p>
            <a:pPr marL="342900" indent="-342900">
              <a:lnSpc>
                <a:spcPct val="100000"/>
              </a:lnSpc>
              <a:buFont typeface="Arial" panose="020B0604020202020204" pitchFamily="34" charset="0"/>
              <a:buChar char="•"/>
            </a:pPr>
            <a:r>
              <a:rPr lang="en-US" sz="1200">
                <a:solidFill>
                  <a:schemeClr val="tx1"/>
                </a:solidFill>
              </a:rPr>
              <a:t>Users accumulate excessive permissions, increasing risk and the likelihood of audit findings.</a:t>
            </a:r>
            <a:endParaRPr lang="en-US" sz="1200"/>
          </a:p>
          <a:p>
            <a:endParaRPr lang="en-US"/>
          </a:p>
          <a:p>
            <a:r>
              <a:rPr lang="en-US"/>
              <a:t>Make sure you exclusion groups in CA are always reviewed: https://docs.microsoft.com/en-us/azure/active-directory/governance/conditional-access-exclusion</a:t>
            </a:r>
          </a:p>
          <a:p>
            <a:endParaRPr lang="en-US"/>
          </a:p>
        </p:txBody>
      </p:sp>
      <p:sp>
        <p:nvSpPr>
          <p:cNvPr id="4" name="Slide Number Placeholder 3"/>
          <p:cNvSpPr>
            <a:spLocks noGrp="1"/>
          </p:cNvSpPr>
          <p:nvPr>
            <p:ph type="sldNum" sz="quarter" idx="10"/>
          </p:nvPr>
        </p:nvSpPr>
        <p:spPr/>
        <p:txBody>
          <a:bodyPr/>
          <a:lstStyle/>
          <a:p>
            <a:fld id="{1E8EA7A9-ED42-4850-A374-89B41CFAC741}" type="slidenum">
              <a:rPr lang="en-US" smtClean="0"/>
              <a:t>33</a:t>
            </a:fld>
            <a:endParaRPr lang="en-US"/>
          </a:p>
        </p:txBody>
      </p:sp>
    </p:spTree>
    <p:extLst>
      <p:ext uri="{BB962C8B-B14F-4D97-AF65-F5344CB8AC3E}">
        <p14:creationId xmlns:p14="http://schemas.microsoft.com/office/powerpoint/2010/main" val="1425358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1"/>
              <a:t>Source: </a:t>
            </a:r>
            <a:r>
              <a:rPr lang="en-US" sz="1200">
                <a:hlinkClick r:id="rId3"/>
              </a:rPr>
              <a:t>Review inactive user accounts</a:t>
            </a:r>
            <a:endParaRPr lang="de-DE" sz="1200"/>
          </a:p>
          <a:p>
            <a:endParaRPr lang="en-DE"/>
          </a:p>
        </p:txBody>
      </p:sp>
      <p:sp>
        <p:nvSpPr>
          <p:cNvPr id="4" name="Slide Number Placeholder 3"/>
          <p:cNvSpPr>
            <a:spLocks noGrp="1"/>
          </p:cNvSpPr>
          <p:nvPr>
            <p:ph type="sldNum" sz="quarter" idx="5"/>
          </p:nvPr>
        </p:nvSpPr>
        <p:spPr/>
        <p:txBody>
          <a:bodyPr/>
          <a:lstStyle/>
          <a:p>
            <a:fld id="{5B88503A-40A3-4BE8-9D3C-6E9A1DC61B3F}" type="slidenum">
              <a:rPr lang="en-DE" smtClean="0"/>
              <a:t>39</a:t>
            </a:fld>
            <a:endParaRPr lang="en-DE"/>
          </a:p>
        </p:txBody>
      </p:sp>
    </p:spTree>
    <p:extLst>
      <p:ext uri="{BB962C8B-B14F-4D97-AF65-F5344CB8AC3E}">
        <p14:creationId xmlns:p14="http://schemas.microsoft.com/office/powerpoint/2010/main" val="23260691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900" spc="-50">
                <a:solidFill>
                  <a:srgbClr val="000000"/>
                </a:solidFill>
                <a:latin typeface="Segoe UI"/>
                <a:cs typeface="Segoe UI" panose="020B0502040204020203" pitchFamily="34" charset="0"/>
              </a:rPr>
              <a:t>Reviewers see the recommendation if a user has </a:t>
            </a:r>
            <a:r>
              <a:rPr lang="en-US" sz="900" b="1" spc="-50">
                <a:solidFill>
                  <a:schemeClr val="accent1"/>
                </a:solidFill>
                <a:latin typeface="Segoe UI"/>
                <a:cs typeface="Segoe UI" panose="020B0502040204020203" pitchFamily="34" charset="0"/>
              </a:rPr>
              <a:t>Low Affiliation</a:t>
            </a:r>
            <a:r>
              <a:rPr lang="en-US" sz="900" spc="-50">
                <a:solidFill>
                  <a:schemeClr val="accent1"/>
                </a:solidFill>
                <a:latin typeface="Segoe UI"/>
                <a:cs typeface="Segoe UI" panose="020B0502040204020203" pitchFamily="34" charset="0"/>
              </a:rPr>
              <a:t> </a:t>
            </a:r>
            <a:r>
              <a:rPr lang="en-US" sz="900" spc="-50">
                <a:solidFill>
                  <a:srgbClr val="000000"/>
                </a:solidFill>
                <a:latin typeface="Segoe UI"/>
                <a:cs typeface="Segoe UI" panose="020B0502040204020203" pitchFamily="34" charset="0"/>
              </a:rPr>
              <a:t>with other users within the group and helps make quicker decisions based on organizational </a:t>
            </a:r>
            <a:r>
              <a:rPr lang="en-US" sz="900" i="1" spc="-50">
                <a:solidFill>
                  <a:srgbClr val="000000"/>
                </a:solidFill>
                <a:latin typeface="Segoe UI"/>
                <a:cs typeface="Segoe UI" panose="020B0502040204020203" pitchFamily="34" charset="0"/>
              </a:rPr>
              <a:t>distance</a:t>
            </a:r>
            <a:r>
              <a:rPr lang="en-US" sz="900" spc="-50">
                <a:solidFill>
                  <a:srgbClr val="000000"/>
                </a:solidFill>
                <a:latin typeface="Segoe UI"/>
                <a:cs typeface="Segoe UI" panose="020B0502040204020203" pitchFamily="34" charset="0"/>
              </a:rPr>
              <a:t> between employees.</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2/28/2024 1:22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40</a:t>
            </a:fld>
            <a:endParaRPr lang="en-US"/>
          </a:p>
        </p:txBody>
      </p:sp>
    </p:spTree>
    <p:extLst>
      <p:ext uri="{BB962C8B-B14F-4D97-AF65-F5344CB8AC3E}">
        <p14:creationId xmlns:p14="http://schemas.microsoft.com/office/powerpoint/2010/main" val="30924788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1"/>
              <a:t>Source: </a:t>
            </a:r>
            <a:r>
              <a:rPr lang="en-US" sz="1200">
                <a:hlinkClick r:id="rId3"/>
              </a:rPr>
              <a:t>Review access for PIM for Groups</a:t>
            </a:r>
            <a:endParaRPr lang="de-DE" sz="1200"/>
          </a:p>
          <a:p>
            <a:endParaRPr lang="en-DE"/>
          </a:p>
        </p:txBody>
      </p:sp>
      <p:sp>
        <p:nvSpPr>
          <p:cNvPr id="4" name="Slide Number Placeholder 3"/>
          <p:cNvSpPr>
            <a:spLocks noGrp="1"/>
          </p:cNvSpPr>
          <p:nvPr>
            <p:ph type="sldNum" sz="quarter" idx="5"/>
          </p:nvPr>
        </p:nvSpPr>
        <p:spPr/>
        <p:txBody>
          <a:bodyPr/>
          <a:lstStyle/>
          <a:p>
            <a:fld id="{5B88503A-40A3-4BE8-9D3C-6E9A1DC61B3F}" type="slidenum">
              <a:rPr lang="en-DE" smtClean="0"/>
              <a:t>42</a:t>
            </a:fld>
            <a:endParaRPr lang="en-DE"/>
          </a:p>
        </p:txBody>
      </p:sp>
    </p:spTree>
    <p:extLst>
      <p:ext uri="{BB962C8B-B14F-4D97-AF65-F5344CB8AC3E}">
        <p14:creationId xmlns:p14="http://schemas.microsoft.com/office/powerpoint/2010/main" val="35299929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2/28/2024 1:22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43</a:t>
            </a:fld>
            <a:endParaRPr lang="en-US"/>
          </a:p>
        </p:txBody>
      </p:sp>
    </p:spTree>
    <p:extLst>
      <p:ext uri="{BB962C8B-B14F-4D97-AF65-F5344CB8AC3E}">
        <p14:creationId xmlns:p14="http://schemas.microsoft.com/office/powerpoint/2010/main" val="27239007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072DC8-D49D-432C-9D46-A7718B5F5490}" type="datetime8">
              <a:rPr lang="en-US" smtClean="0"/>
              <a:t>2/28/2024 1:22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46</a:t>
            </a:fld>
            <a:endParaRPr lang="en-US"/>
          </a:p>
        </p:txBody>
      </p:sp>
    </p:spTree>
    <p:extLst>
      <p:ext uri="{BB962C8B-B14F-4D97-AF65-F5344CB8AC3E}">
        <p14:creationId xmlns:p14="http://schemas.microsoft.com/office/powerpoint/2010/main" val="13316434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2/28/2024 1:14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26791702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15900" marR="161925">
              <a:spcAft>
                <a:spcPts val="600"/>
              </a:spcAft>
            </a:pPr>
            <a:r>
              <a:rPr lang="en-US" sz="1800">
                <a:solidFill>
                  <a:srgbClr val="000000"/>
                </a:solidFill>
                <a:effectLst/>
                <a:latin typeface="Segoe UI Light" panose="020B0502040204020203" pitchFamily="34" charset="0"/>
                <a:ea typeface="Yu Mincho" panose="02020400000000000000" pitchFamily="18" charset="-128"/>
              </a:rPr>
              <a:t>The </a:t>
            </a:r>
            <a:r>
              <a:rPr lang="en-US" sz="1800" u="sng">
                <a:solidFill>
                  <a:srgbClr val="0070C0"/>
                </a:solidFill>
                <a:effectLst/>
                <a:latin typeface="Segoe UI Light" panose="020B0502040204020203" pitchFamily="34" charset="0"/>
                <a:ea typeface="Yu Mincho" panose="02020400000000000000" pitchFamily="18" charset="-128"/>
                <a:cs typeface="Segoe UI Light" panose="020B0502040204020203" pitchFamily="34" charset="0"/>
                <a:hlinkClick r:id="rId3"/>
              </a:rPr>
              <a:t>following governance features went GA</a:t>
            </a:r>
            <a:r>
              <a:rPr lang="en-US" sz="1800">
                <a:solidFill>
                  <a:srgbClr val="000000"/>
                </a:solidFill>
                <a:effectLst/>
                <a:latin typeface="Segoe UI Light" panose="020B0502040204020203" pitchFamily="34" charset="0"/>
                <a:ea typeface="Yu Mincho" panose="02020400000000000000" pitchFamily="18" charset="-128"/>
              </a:rPr>
              <a:t> and are </a:t>
            </a:r>
            <a:r>
              <a:rPr lang="en-US" sz="1800">
                <a:solidFill>
                  <a:srgbClr val="000000"/>
                </a:solidFill>
                <a:effectLst/>
                <a:latin typeface="Segoe UI Light" panose="020B0502040204020203" pitchFamily="34" charset="0"/>
                <a:ea typeface="Segoe UI Light" panose="020B0502040204020203" pitchFamily="34" charset="0"/>
              </a:rPr>
              <a:t>part of the </a:t>
            </a:r>
            <a:r>
              <a:rPr lang="en-US" sz="1800" u="sng">
                <a:solidFill>
                  <a:srgbClr val="0070C0"/>
                </a:solidFill>
                <a:effectLst/>
                <a:latin typeface="Segoe UI Light" panose="020B0502040204020203" pitchFamily="34" charset="0"/>
                <a:ea typeface="Times New Roman" panose="02020603050405020304" pitchFamily="18" charset="0"/>
                <a:cs typeface="Segoe UI Light" panose="020B0502040204020203" pitchFamily="34" charset="0"/>
                <a:hlinkClick r:id="rId4"/>
              </a:rPr>
              <a:t>Microsoft Entra ID Governance SKU</a:t>
            </a:r>
            <a:r>
              <a:rPr lang="en-US" sz="1800" u="sng">
                <a:solidFill>
                  <a:srgbClr val="0070C0"/>
                </a:solidFill>
                <a:effectLst/>
                <a:latin typeface="Segoe UI Light" panose="020B0502040204020203" pitchFamily="34" charset="0"/>
                <a:ea typeface="Times New Roman" panose="02020603050405020304" pitchFamily="18" charset="0"/>
                <a:cs typeface="Segoe UI Light" panose="020B0502040204020203" pitchFamily="34" charset="0"/>
              </a:rPr>
              <a:t>:</a:t>
            </a:r>
            <a:endParaRPr lang="de-DE" sz="1800">
              <a:effectLst/>
              <a:latin typeface="Segoe UI Light" panose="020B0502040204020203" pitchFamily="34" charset="0"/>
              <a:ea typeface="Yu Mincho" panose="02020400000000000000" pitchFamily="18" charset="-128"/>
            </a:endParaRPr>
          </a:p>
          <a:p>
            <a:pPr marL="342900" lvl="0" indent="-342900">
              <a:spcAft>
                <a:spcPts val="450"/>
              </a:spcAft>
              <a:buSzPts val="1100"/>
              <a:buFont typeface="Symbol" panose="05050102010706020507" pitchFamily="18" charset="2"/>
              <a:buChar char=""/>
            </a:pPr>
            <a:r>
              <a:rPr lang="en-US" sz="1800" b="1" u="sng">
                <a:solidFill>
                  <a:srgbClr val="000000"/>
                </a:solidFill>
                <a:effectLst/>
                <a:latin typeface="Segoe UI Light" panose="020B0502040204020203" pitchFamily="34" charset="0"/>
                <a:ea typeface="Yu Mincho" panose="02020400000000000000" pitchFamily="18" charset="-128"/>
                <a:cs typeface="Segoe UI Light" panose="020B0502040204020203" pitchFamily="34" charset="0"/>
                <a:hlinkClick r:id="rId5"/>
              </a:rPr>
              <a:t>Lifecycle workflows (LCW)</a:t>
            </a:r>
            <a:r>
              <a:rPr lang="en-US" sz="1800">
                <a:solidFill>
                  <a:srgbClr val="000000"/>
                </a:solidFill>
                <a:effectLst/>
                <a:latin typeface="Segoe UI Light" panose="020B0502040204020203" pitchFamily="34" charset="0"/>
                <a:ea typeface="Segoe UI Light" panose="020B0502040204020203" pitchFamily="34" charset="0"/>
              </a:rPr>
              <a:t> – Enables you to use custom workflows to automate identity lifecycle management tasks for your Microsoft Entra ID users by managing your joiner, mover, and leaver lifecycle processes. With LCW, you can leverage Microsoft Entra ID to confidently deploy workflows to configure out-of-the-box actions to onboard and offboard your employees.</a:t>
            </a:r>
          </a:p>
          <a:p>
            <a:pPr marL="342900" lvl="0" indent="-342900">
              <a:spcAft>
                <a:spcPts val="450"/>
              </a:spcAft>
              <a:buSzPts val="1100"/>
              <a:buFont typeface="Symbol" panose="05050102010706020507" pitchFamily="18" charset="2"/>
              <a:buChar char=""/>
            </a:pPr>
            <a:r>
              <a:rPr lang="en-US" sz="1800" b="1" i="0" u="none" strike="noStrike" kern="1200">
                <a:solidFill>
                  <a:srgbClr val="000000"/>
                </a:solidFill>
                <a:effectLst/>
                <a:latin typeface="Segoe UI" panose="020B0502040204020203" pitchFamily="34" charset="0"/>
                <a:hlinkClick r:id="rId6"/>
              </a:rPr>
              <a:t>LCW + Custom Extensions (Logic Apps)</a:t>
            </a:r>
            <a:r>
              <a:rPr lang="en-US" sz="1800" b="1" i="0" u="none" strike="noStrike" kern="1200">
                <a:solidFill>
                  <a:srgbClr val="000000"/>
                </a:solidFill>
                <a:effectLst/>
                <a:latin typeface="Segoe UI" panose="020B0502040204020203" pitchFamily="34" charset="0"/>
              </a:rPr>
              <a:t> </a:t>
            </a:r>
            <a:r>
              <a:rPr lang="en-US" sz="1800" b="0" i="0" u="none" strike="noStrike" kern="1200">
                <a:solidFill>
                  <a:srgbClr val="000000"/>
                </a:solidFill>
                <a:effectLst/>
                <a:latin typeface="Segoe UI" panose="020B0502040204020203" pitchFamily="34" charset="0"/>
              </a:rPr>
              <a:t>- Lifecycle Workflows can be used to trigger custom tasks via an extension to Azure Logic Apps.</a:t>
            </a:r>
            <a:endParaRPr lang="de-DE" sz="1800" b="0" i="0" u="none" strike="noStrike">
              <a:effectLst/>
              <a:latin typeface="Arial" panose="020B0604020202020204" pitchFamily="34" charset="0"/>
            </a:endParaRPr>
          </a:p>
          <a:p>
            <a:pPr marL="342900" lvl="0" indent="-342900">
              <a:spcAft>
                <a:spcPts val="450"/>
              </a:spcAft>
              <a:buSzPts val="1100"/>
              <a:buFont typeface="Symbol" panose="05050102010706020507" pitchFamily="18" charset="2"/>
              <a:buChar char=""/>
            </a:pPr>
            <a:endParaRPr lang="de-DE" sz="1800">
              <a:solidFill>
                <a:srgbClr val="000000"/>
              </a:solidFill>
              <a:effectLst/>
              <a:latin typeface="Segoe UI Light" panose="020B0502040204020203" pitchFamily="34" charset="0"/>
              <a:ea typeface="Yu Mincho" panose="02020400000000000000" pitchFamily="18" charset="-128"/>
            </a:endParaRPr>
          </a:p>
        </p:txBody>
      </p:sp>
      <p:sp>
        <p:nvSpPr>
          <p:cNvPr id="4" name="Slide Number Placeholder 3"/>
          <p:cNvSpPr>
            <a:spLocks noGrp="1"/>
          </p:cNvSpPr>
          <p:nvPr>
            <p:ph type="sldNum" sz="quarter" idx="5"/>
          </p:nvPr>
        </p:nvSpPr>
        <p:spPr/>
        <p:txBody>
          <a:bodyPr/>
          <a:lstStyle/>
          <a:p>
            <a:fld id="{5B88503A-40A3-4BE8-9D3C-6E9A1DC61B3F}" type="slidenum">
              <a:rPr lang="en-DE" smtClean="0"/>
              <a:t>12</a:t>
            </a:fld>
            <a:endParaRPr lang="en-DE"/>
          </a:p>
        </p:txBody>
      </p:sp>
    </p:spTree>
    <p:extLst>
      <p:ext uri="{BB962C8B-B14F-4D97-AF65-F5344CB8AC3E}">
        <p14:creationId xmlns:p14="http://schemas.microsoft.com/office/powerpoint/2010/main" val="12338595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2/28/2024 1:22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14</a:t>
            </a:fld>
            <a:endParaRPr lang="en-US"/>
          </a:p>
        </p:txBody>
      </p:sp>
    </p:spTree>
    <p:extLst>
      <p:ext uri="{BB962C8B-B14F-4D97-AF65-F5344CB8AC3E}">
        <p14:creationId xmlns:p14="http://schemas.microsoft.com/office/powerpoint/2010/main" val="30371157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900"/>
              <a:t>New video series, creating and using Entitlement Management Custom Extensions for Access Packages</a:t>
            </a:r>
            <a:br>
              <a:rPr lang="en-US" sz="900"/>
            </a:br>
            <a:br>
              <a:rPr lang="en-US" sz="900"/>
            </a:br>
            <a:r>
              <a:rPr lang="en-US" sz="800">
                <a:hlinkClick r:id="rId3"/>
              </a:rPr>
              <a:t>https://www.youtube.com/watch?v=tl1GZ_JGMBk</a:t>
            </a:r>
            <a:r>
              <a:rPr lang="en-US" sz="800"/>
              <a:t> </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2/28/2024 1:22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16</a:t>
            </a:fld>
            <a:endParaRPr lang="en-US"/>
          </a:p>
        </p:txBody>
      </p:sp>
    </p:spTree>
    <p:extLst>
      <p:ext uri="{BB962C8B-B14F-4D97-AF65-F5344CB8AC3E}">
        <p14:creationId xmlns:p14="http://schemas.microsoft.com/office/powerpoint/2010/main" val="20006109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a:solidFill>
                  <a:srgbClr val="E6E6E6"/>
                </a:solidFill>
                <a:effectLst/>
                <a:latin typeface="Segoe UI" panose="020B0502040204020203" pitchFamily="34" charset="0"/>
              </a:rPr>
              <a:t>In each of an access package's policies, you can specify who is able to request that access package, such as all member users in your organization, or only users who are already a member of a particular group. However, you may wish to further restrict access, in order to avoid a user from obtaining excessive access. With the separation of duties settings on an access package, you can configure that a user cannot request an access package, if they already have an assignment to another access package or are a member of a group.</a:t>
            </a:r>
          </a:p>
          <a:p>
            <a:pPr algn="l"/>
            <a:endParaRPr lang="en-US" b="0" i="0">
              <a:solidFill>
                <a:srgbClr val="E6E6E6"/>
              </a:solidFill>
              <a:effectLst/>
              <a:latin typeface="Segoe UI" panose="020B0502040204020203" pitchFamily="34" charset="0"/>
            </a:endParaRPr>
          </a:p>
          <a:p>
            <a:pPr algn="l"/>
            <a:r>
              <a:rPr lang="en-US" b="0" i="0">
                <a:solidFill>
                  <a:srgbClr val="E6E6E6"/>
                </a:solidFill>
                <a:effectLst/>
                <a:latin typeface="Segoe UI" panose="020B0502040204020203" pitchFamily="34" charset="0"/>
              </a:rPr>
              <a:t>For example, you have an access package, </a:t>
            </a:r>
            <a:r>
              <a:rPr lang="en-US" b="0" i="1">
                <a:solidFill>
                  <a:srgbClr val="E6E6E6"/>
                </a:solidFill>
                <a:effectLst/>
                <a:latin typeface="Segoe UI" panose="020B0502040204020203" pitchFamily="34" charset="0"/>
              </a:rPr>
              <a:t>Marketing Campaign</a:t>
            </a:r>
            <a:r>
              <a:rPr lang="en-US" b="0" i="0">
                <a:solidFill>
                  <a:srgbClr val="E6E6E6"/>
                </a:solidFill>
                <a:effectLst/>
                <a:latin typeface="Segoe UI" panose="020B0502040204020203" pitchFamily="34" charset="0"/>
              </a:rPr>
              <a:t>, that people across your organization and other organizations can request access to, to work with your organization's marketing department on that marketing campaign. Since employees in the marketing department should already have access to that marketing campaign material, you wouldn't want employees in the marketing department to request access to that access package. Or, you may already have a dynamic group, </a:t>
            </a:r>
            <a:r>
              <a:rPr lang="en-US" b="0" i="1">
                <a:solidFill>
                  <a:srgbClr val="E6E6E6"/>
                </a:solidFill>
                <a:effectLst/>
                <a:latin typeface="Segoe UI" panose="020B0502040204020203" pitchFamily="34" charset="0"/>
              </a:rPr>
              <a:t>Marketing department employees</a:t>
            </a:r>
            <a:r>
              <a:rPr lang="en-US" b="0" i="0">
                <a:solidFill>
                  <a:srgbClr val="E6E6E6"/>
                </a:solidFill>
                <a:effectLst/>
                <a:latin typeface="Segoe UI" panose="020B0502040204020203" pitchFamily="34" charset="0"/>
              </a:rPr>
              <a:t>, with all of the marketing employees in it. You could indicate that the access package is incompatible with the membership of that dynamic group. Then, if a marketing department employee is looking for an access package to request, they couldn't request access to the </a:t>
            </a:r>
            <a:r>
              <a:rPr lang="en-US" b="0" i="1">
                <a:solidFill>
                  <a:srgbClr val="E6E6E6"/>
                </a:solidFill>
                <a:effectLst/>
                <a:latin typeface="Segoe UI" panose="020B0502040204020203" pitchFamily="34" charset="0"/>
              </a:rPr>
              <a:t>Marketing campaign</a:t>
            </a:r>
            <a:r>
              <a:rPr lang="en-US" b="0" i="0">
                <a:solidFill>
                  <a:srgbClr val="E6E6E6"/>
                </a:solidFill>
                <a:effectLst/>
                <a:latin typeface="Segoe UI" panose="020B0502040204020203" pitchFamily="34" charset="0"/>
              </a:rPr>
              <a:t> access package.</a:t>
            </a:r>
          </a:p>
          <a:p>
            <a:endParaRPr lang="en-US"/>
          </a:p>
          <a:p>
            <a:endParaRPr lang="en-US"/>
          </a:p>
          <a:p>
            <a:endParaRPr lang="en-US"/>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2/28/2024 1:22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17</a:t>
            </a:fld>
            <a:endParaRPr lang="en-US"/>
          </a:p>
        </p:txBody>
      </p:sp>
    </p:spTree>
    <p:extLst>
      <p:ext uri="{BB962C8B-B14F-4D97-AF65-F5344CB8AC3E}">
        <p14:creationId xmlns:p14="http://schemas.microsoft.com/office/powerpoint/2010/main" val="27031913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072DC8-D49D-432C-9D46-A7718B5F5490}" type="datetime8">
              <a:rPr lang="en-US" smtClean="0"/>
              <a:t>2/28/2024 1:22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a:p>
        </p:txBody>
      </p:sp>
    </p:spTree>
    <p:extLst>
      <p:ext uri="{BB962C8B-B14F-4D97-AF65-F5344CB8AC3E}">
        <p14:creationId xmlns:p14="http://schemas.microsoft.com/office/powerpoint/2010/main" val="27794424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2/28/2024 1:22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19</a:t>
            </a:fld>
            <a:endParaRPr lang="en-US"/>
          </a:p>
        </p:txBody>
      </p:sp>
    </p:spTree>
    <p:extLst>
      <p:ext uri="{BB962C8B-B14F-4D97-AF65-F5344CB8AC3E}">
        <p14:creationId xmlns:p14="http://schemas.microsoft.com/office/powerpoint/2010/main" val="36069374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072DC8-D49D-432C-9D46-A7718B5F5490}" type="datetime8">
              <a:rPr lang="en-US" smtClean="0"/>
              <a:t>2/28/2024 1:22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23</a:t>
            </a:fld>
            <a:endParaRPr lang="en-US"/>
          </a:p>
        </p:txBody>
      </p:sp>
    </p:spTree>
    <p:extLst>
      <p:ext uri="{BB962C8B-B14F-4D97-AF65-F5344CB8AC3E}">
        <p14:creationId xmlns:p14="http://schemas.microsoft.com/office/powerpoint/2010/main" val="381793346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7.svg"/></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6.jpeg"/><Relationship Id="rId1" Type="http://schemas.openxmlformats.org/officeDocument/2006/relationships/slideMaster" Target="../slideMasters/slideMaster1.xml"/><Relationship Id="rId4" Type="http://schemas.openxmlformats.org/officeDocument/2006/relationships/image" Target="../media/image23.jpe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6.jpeg"/><Relationship Id="rId1" Type="http://schemas.openxmlformats.org/officeDocument/2006/relationships/slideMaster" Target="../slideMasters/slideMaster1.xml"/><Relationship Id="rId5" Type="http://schemas.openxmlformats.org/officeDocument/2006/relationships/image" Target="../media/image24.jpeg"/><Relationship Id="rId4" Type="http://schemas.openxmlformats.org/officeDocument/2006/relationships/image" Target="../media/image23.jpe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9.sv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Master" Target="../slideMasters/slideMaster1.xml"/><Relationship Id="rId4" Type="http://schemas.openxmlformats.org/officeDocument/2006/relationships/image" Target="../media/image29.jpe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Master" Target="../slideMasters/slideMaster1.xml"/><Relationship Id="rId5" Type="http://schemas.openxmlformats.org/officeDocument/2006/relationships/image" Target="../media/image33.jpeg"/><Relationship Id="rId4" Type="http://schemas.openxmlformats.org/officeDocument/2006/relationships/image" Target="../media/image32.jpe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6.jpeg"/><Relationship Id="rId1" Type="http://schemas.openxmlformats.org/officeDocument/2006/relationships/slideMaster" Target="../slideMasters/slideMaster1.xml"/><Relationship Id="rId6" Type="http://schemas.openxmlformats.org/officeDocument/2006/relationships/image" Target="../media/image34.jpeg"/><Relationship Id="rId5" Type="http://schemas.openxmlformats.org/officeDocument/2006/relationships/image" Target="../media/image24.jpeg"/><Relationship Id="rId4" Type="http://schemas.openxmlformats.org/officeDocument/2006/relationships/image" Target="../media/image23.jpe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6.jpeg"/><Relationship Id="rId1" Type="http://schemas.openxmlformats.org/officeDocument/2006/relationships/slideMaster" Target="../slideMasters/slideMaster1.xml"/><Relationship Id="rId4" Type="http://schemas.openxmlformats.org/officeDocument/2006/relationships/image" Target="../media/image23.jpe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6.jpeg"/><Relationship Id="rId1" Type="http://schemas.openxmlformats.org/officeDocument/2006/relationships/slideMaster" Target="../slideMasters/slideMaster1.xml"/><Relationship Id="rId5" Type="http://schemas.openxmlformats.org/officeDocument/2006/relationships/image" Target="../media/image24.jpeg"/><Relationship Id="rId4" Type="http://schemas.openxmlformats.org/officeDocument/2006/relationships/image" Target="../media/image23.jpe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6.jpeg"/><Relationship Id="rId1" Type="http://schemas.openxmlformats.org/officeDocument/2006/relationships/slideMaster" Target="../slideMasters/slideMaster1.xml"/><Relationship Id="rId6" Type="http://schemas.openxmlformats.org/officeDocument/2006/relationships/image" Target="../media/image34.jpeg"/><Relationship Id="rId5" Type="http://schemas.openxmlformats.org/officeDocument/2006/relationships/image" Target="../media/image24.jpeg"/><Relationship Id="rId4" Type="http://schemas.openxmlformats.org/officeDocument/2006/relationships/image" Target="../media/image23.jpe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13.sv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15.svg"/></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 Title">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B483D14-DC3C-45F3-855E-02B5FD4CDF8D}"/>
              </a:ext>
            </a:extLst>
          </p:cNvPr>
          <p:cNvPicPr>
            <a:picLocks noChangeAspect="1"/>
          </p:cNvPicPr>
          <p:nvPr userDrawn="1"/>
        </p:nvPicPr>
        <p:blipFill>
          <a:blip r:embed="rId2"/>
          <a:stretch>
            <a:fillRect/>
          </a:stretch>
        </p:blipFill>
        <p:spPr>
          <a:xfrm>
            <a:off x="582043" y="585788"/>
            <a:ext cx="2308795" cy="29413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9" name="Picture 8" descr="Icon&#10;&#10;Description automatically generated">
            <a:extLst>
              <a:ext uri="{FF2B5EF4-FFF2-40B4-BE49-F238E27FC236}">
                <a16:creationId xmlns:a16="http://schemas.microsoft.com/office/drawing/2014/main" id="{CB6D3FA3-C210-4270-964A-C6A0069D59E2}"/>
              </a:ext>
            </a:extLst>
          </p:cNvPr>
          <p:cNvPicPr>
            <a:picLocks noChangeAspect="1"/>
          </p:cNvPicPr>
          <p:nvPr userDrawn="1"/>
        </p:nvPicPr>
        <p:blipFill>
          <a:blip r:embed="rId3"/>
          <a:stretch>
            <a:fillRect/>
          </a:stretch>
        </p:blipFill>
        <p:spPr bwMode="invGray">
          <a:xfrm>
            <a:off x="4671100" y="0"/>
            <a:ext cx="7520900" cy="6858000"/>
          </a:xfrm>
          <a:prstGeom prst="rect">
            <a:avLst/>
          </a:prstGeom>
        </p:spPr>
      </p:pic>
    </p:spTree>
    <p:extLst>
      <p:ext uri="{BB962C8B-B14F-4D97-AF65-F5344CB8AC3E}">
        <p14:creationId xmlns:p14="http://schemas.microsoft.com/office/powerpoint/2010/main" val="24849717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quare photo placeholder Yellow">
    <p:bg>
      <p:bgPr>
        <a:solidFill>
          <a:srgbClr val="FFB9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Picture 2">
            <a:extLst>
              <a:ext uri="{FF2B5EF4-FFF2-40B4-BE49-F238E27FC236}">
                <a16:creationId xmlns:a16="http://schemas.microsoft.com/office/drawing/2014/main" id="{2B7938B8-F298-4772-A6EC-8F59C02C0B8A}"/>
              </a:ext>
            </a:extLst>
          </p:cNvPr>
          <p:cNvPicPr>
            <a:picLocks noChangeAspect="1"/>
          </p:cNvPicPr>
          <p:nvPr userDrawn="1"/>
        </p:nvPicPr>
        <p:blipFill>
          <a:blip r:embed="rId2"/>
          <a:stretch>
            <a:fillRect/>
          </a:stretch>
        </p:blipFill>
        <p:spPr>
          <a:xfrm>
            <a:off x="581337" y="585788"/>
            <a:ext cx="2308796" cy="294587"/>
          </a:xfrm>
          <a:prstGeom prst="rect">
            <a:avLst/>
          </a:prstGeom>
        </p:spPr>
      </p:pic>
      <p:sp>
        <p:nvSpPr>
          <p:cNvPr id="7" name="Rectangle 6">
            <a:extLst>
              <a:ext uri="{FF2B5EF4-FFF2-40B4-BE49-F238E27FC236}">
                <a16:creationId xmlns:a16="http://schemas.microsoft.com/office/drawing/2014/main" id="{C9B633B0-40F9-4729-84DB-771120F5D70D}"/>
              </a:ext>
            </a:extLst>
          </p:cNvPr>
          <p:cNvSpPr/>
          <p:nvPr userDrawn="1"/>
        </p:nvSpPr>
        <p:spPr bwMode="auto">
          <a:xfrm>
            <a:off x="5334000" y="0"/>
            <a:ext cx="6858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E0F96359-EC4C-4CE6-BA65-F486272055DA}"/>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2762149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quare photo placeholder Green">
    <p:bg>
      <p:bgPr>
        <a:solidFill>
          <a:srgbClr val="107C1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grpSp>
        <p:nvGrpSpPr>
          <p:cNvPr id="7" name="Group 6">
            <a:extLst>
              <a:ext uri="{FF2B5EF4-FFF2-40B4-BE49-F238E27FC236}">
                <a16:creationId xmlns:a16="http://schemas.microsoft.com/office/drawing/2014/main" id="{79F73AF8-146B-42CD-B541-F752F139986C}"/>
              </a:ext>
            </a:extLst>
          </p:cNvPr>
          <p:cNvGrpSpPr/>
          <p:nvPr userDrawn="1"/>
        </p:nvGrpSpPr>
        <p:grpSpPr bwMode="black">
          <a:xfrm>
            <a:off x="582043" y="585788"/>
            <a:ext cx="2308795" cy="294139"/>
            <a:chOff x="582043" y="585788"/>
            <a:chExt cx="2308795" cy="294139"/>
          </a:xfrm>
        </p:grpSpPr>
        <p:pic>
          <p:nvPicPr>
            <p:cNvPr id="8" name="Picture 7">
              <a:extLst>
                <a:ext uri="{FF2B5EF4-FFF2-40B4-BE49-F238E27FC236}">
                  <a16:creationId xmlns:a16="http://schemas.microsoft.com/office/drawing/2014/main" id="{50DF95CC-AC64-474E-B72E-33CFB9D831F3}"/>
                </a:ext>
              </a:extLst>
            </p:cNvPr>
            <p:cNvPicPr>
              <a:picLocks noChangeAspect="1"/>
            </p:cNvPicPr>
            <p:nvPr userDrawn="1"/>
          </p:nvPicPr>
          <p:blipFill rotWithShape="1">
            <a:blip r:embed="rId2">
              <a:lum bright="100000"/>
            </a:blip>
            <a:srcRect r="85089"/>
            <a:stretch/>
          </p:blipFill>
          <p:spPr bwMode="black">
            <a:xfrm>
              <a:off x="582043" y="585788"/>
              <a:ext cx="344263" cy="294139"/>
            </a:xfrm>
            <a:prstGeom prst="rect">
              <a:avLst/>
            </a:prstGeom>
          </p:spPr>
        </p:pic>
        <p:pic>
          <p:nvPicPr>
            <p:cNvPr id="9" name="Picture 8">
              <a:extLst>
                <a:ext uri="{FF2B5EF4-FFF2-40B4-BE49-F238E27FC236}">
                  <a16:creationId xmlns:a16="http://schemas.microsoft.com/office/drawing/2014/main" id="{07DB53AF-4CA8-4329-BFA8-2FDDBB8D4982}"/>
                </a:ext>
              </a:extLst>
            </p:cNvPr>
            <p:cNvPicPr>
              <a:picLocks noChangeAspect="1"/>
            </p:cNvPicPr>
            <p:nvPr userDrawn="1"/>
          </p:nvPicPr>
          <p:blipFill rotWithShape="1">
            <a:blip r:embed="rId2">
              <a:lum bright="100000"/>
            </a:blip>
            <a:srcRect l="14911"/>
            <a:stretch/>
          </p:blipFill>
          <p:spPr bwMode="black">
            <a:xfrm>
              <a:off x="926306" y="585788"/>
              <a:ext cx="1964532" cy="294139"/>
            </a:xfrm>
            <a:prstGeom prst="rect">
              <a:avLst/>
            </a:prstGeom>
          </p:spPr>
        </p:pic>
      </p:grpSp>
      <p:sp>
        <p:nvSpPr>
          <p:cNvPr id="10" name="Rectangle 9">
            <a:extLst>
              <a:ext uri="{FF2B5EF4-FFF2-40B4-BE49-F238E27FC236}">
                <a16:creationId xmlns:a16="http://schemas.microsoft.com/office/drawing/2014/main" id="{E4B197E9-B625-4BCE-AA2E-ACB5788815C5}"/>
              </a:ext>
            </a:extLst>
          </p:cNvPr>
          <p:cNvSpPr/>
          <p:nvPr userDrawn="1"/>
        </p:nvSpPr>
        <p:spPr bwMode="auto">
          <a:xfrm>
            <a:off x="5334000" y="0"/>
            <a:ext cx="6858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2" name="Picture Placeholder" descr="This photo is a 'placeholder' only. Drag or drop your photo here, or click and tap the center to insert a photo.">
            <a:extLst>
              <a:ext uri="{FF2B5EF4-FFF2-40B4-BE49-F238E27FC236}">
                <a16:creationId xmlns:a16="http://schemas.microsoft.com/office/drawing/2014/main" id="{659E3F35-E30F-4CC7-B067-A26A900A106C}"/>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7343837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quare Photo placeholder Dk Blu">
    <p:bg>
      <p:bgPr>
        <a:solidFill>
          <a:srgbClr val="243A5E"/>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grpSp>
        <p:nvGrpSpPr>
          <p:cNvPr id="7" name="Group 6">
            <a:extLst>
              <a:ext uri="{FF2B5EF4-FFF2-40B4-BE49-F238E27FC236}">
                <a16:creationId xmlns:a16="http://schemas.microsoft.com/office/drawing/2014/main" id="{79F73AF8-146B-42CD-B541-F752F139986C}"/>
              </a:ext>
            </a:extLst>
          </p:cNvPr>
          <p:cNvGrpSpPr/>
          <p:nvPr userDrawn="1"/>
        </p:nvGrpSpPr>
        <p:grpSpPr bwMode="black">
          <a:xfrm>
            <a:off x="582043" y="585788"/>
            <a:ext cx="2308795" cy="294139"/>
            <a:chOff x="582043" y="585788"/>
            <a:chExt cx="2308795" cy="294139"/>
          </a:xfrm>
        </p:grpSpPr>
        <p:pic>
          <p:nvPicPr>
            <p:cNvPr id="8" name="Picture 7">
              <a:extLst>
                <a:ext uri="{FF2B5EF4-FFF2-40B4-BE49-F238E27FC236}">
                  <a16:creationId xmlns:a16="http://schemas.microsoft.com/office/drawing/2014/main" id="{50DF95CC-AC64-474E-B72E-33CFB9D831F3}"/>
                </a:ext>
              </a:extLst>
            </p:cNvPr>
            <p:cNvPicPr>
              <a:picLocks noChangeAspect="1"/>
            </p:cNvPicPr>
            <p:nvPr userDrawn="1"/>
          </p:nvPicPr>
          <p:blipFill rotWithShape="1">
            <a:blip r:embed="rId2">
              <a:lum bright="100000"/>
            </a:blip>
            <a:srcRect r="85089"/>
            <a:stretch/>
          </p:blipFill>
          <p:spPr bwMode="black">
            <a:xfrm>
              <a:off x="582043" y="585788"/>
              <a:ext cx="344263" cy="294139"/>
            </a:xfrm>
            <a:prstGeom prst="rect">
              <a:avLst/>
            </a:prstGeom>
          </p:spPr>
        </p:pic>
        <p:pic>
          <p:nvPicPr>
            <p:cNvPr id="9" name="Picture 8">
              <a:extLst>
                <a:ext uri="{FF2B5EF4-FFF2-40B4-BE49-F238E27FC236}">
                  <a16:creationId xmlns:a16="http://schemas.microsoft.com/office/drawing/2014/main" id="{07DB53AF-4CA8-4329-BFA8-2FDDBB8D4982}"/>
                </a:ext>
              </a:extLst>
            </p:cNvPr>
            <p:cNvPicPr>
              <a:picLocks noChangeAspect="1"/>
            </p:cNvPicPr>
            <p:nvPr userDrawn="1"/>
          </p:nvPicPr>
          <p:blipFill rotWithShape="1">
            <a:blip r:embed="rId2">
              <a:lum bright="100000"/>
            </a:blip>
            <a:srcRect l="14911"/>
            <a:stretch/>
          </p:blipFill>
          <p:spPr bwMode="black">
            <a:xfrm>
              <a:off x="926306" y="585788"/>
              <a:ext cx="1964532" cy="294139"/>
            </a:xfrm>
            <a:prstGeom prst="rect">
              <a:avLst/>
            </a:prstGeom>
          </p:spPr>
        </p:pic>
      </p:grpSp>
      <p:sp>
        <p:nvSpPr>
          <p:cNvPr id="10" name="Rectangle 9">
            <a:extLst>
              <a:ext uri="{FF2B5EF4-FFF2-40B4-BE49-F238E27FC236}">
                <a16:creationId xmlns:a16="http://schemas.microsoft.com/office/drawing/2014/main" id="{E4B197E9-B625-4BCE-AA2E-ACB5788815C5}"/>
              </a:ext>
            </a:extLst>
          </p:cNvPr>
          <p:cNvSpPr/>
          <p:nvPr userDrawn="1"/>
        </p:nvSpPr>
        <p:spPr bwMode="auto">
          <a:xfrm>
            <a:off x="5334000" y="0"/>
            <a:ext cx="6858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2" name="Picture Placeholder" descr="This photo is a 'placeholder' only. Drag or drop your photo here, or click and tap the center to insert a photo.">
            <a:extLst>
              <a:ext uri="{FF2B5EF4-FFF2-40B4-BE49-F238E27FC236}">
                <a16:creationId xmlns:a16="http://schemas.microsoft.com/office/drawing/2014/main" id="{659E3F35-E30F-4CC7-B067-A26A900A106C}"/>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2781243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quare photo placeholder Dk Green">
    <p:bg>
      <p:bgPr>
        <a:solidFill>
          <a:srgbClr val="054B1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grpSp>
        <p:nvGrpSpPr>
          <p:cNvPr id="7" name="Group 6">
            <a:extLst>
              <a:ext uri="{FF2B5EF4-FFF2-40B4-BE49-F238E27FC236}">
                <a16:creationId xmlns:a16="http://schemas.microsoft.com/office/drawing/2014/main" id="{79F73AF8-146B-42CD-B541-F752F139986C}"/>
              </a:ext>
            </a:extLst>
          </p:cNvPr>
          <p:cNvGrpSpPr/>
          <p:nvPr userDrawn="1"/>
        </p:nvGrpSpPr>
        <p:grpSpPr bwMode="black">
          <a:xfrm>
            <a:off x="582043" y="585788"/>
            <a:ext cx="2308795" cy="294139"/>
            <a:chOff x="582043" y="585788"/>
            <a:chExt cx="2308795" cy="294139"/>
          </a:xfrm>
        </p:grpSpPr>
        <p:pic>
          <p:nvPicPr>
            <p:cNvPr id="8" name="Picture 7">
              <a:extLst>
                <a:ext uri="{FF2B5EF4-FFF2-40B4-BE49-F238E27FC236}">
                  <a16:creationId xmlns:a16="http://schemas.microsoft.com/office/drawing/2014/main" id="{50DF95CC-AC64-474E-B72E-33CFB9D831F3}"/>
                </a:ext>
              </a:extLst>
            </p:cNvPr>
            <p:cNvPicPr>
              <a:picLocks noChangeAspect="1"/>
            </p:cNvPicPr>
            <p:nvPr userDrawn="1"/>
          </p:nvPicPr>
          <p:blipFill rotWithShape="1">
            <a:blip r:embed="rId2">
              <a:lum bright="100000"/>
            </a:blip>
            <a:srcRect r="85089"/>
            <a:stretch/>
          </p:blipFill>
          <p:spPr bwMode="black">
            <a:xfrm>
              <a:off x="582043" y="585788"/>
              <a:ext cx="344263" cy="294139"/>
            </a:xfrm>
            <a:prstGeom prst="rect">
              <a:avLst/>
            </a:prstGeom>
          </p:spPr>
        </p:pic>
        <p:pic>
          <p:nvPicPr>
            <p:cNvPr id="9" name="Picture 8">
              <a:extLst>
                <a:ext uri="{FF2B5EF4-FFF2-40B4-BE49-F238E27FC236}">
                  <a16:creationId xmlns:a16="http://schemas.microsoft.com/office/drawing/2014/main" id="{07DB53AF-4CA8-4329-BFA8-2FDDBB8D4982}"/>
                </a:ext>
              </a:extLst>
            </p:cNvPr>
            <p:cNvPicPr>
              <a:picLocks noChangeAspect="1"/>
            </p:cNvPicPr>
            <p:nvPr userDrawn="1"/>
          </p:nvPicPr>
          <p:blipFill rotWithShape="1">
            <a:blip r:embed="rId2">
              <a:lum bright="100000"/>
            </a:blip>
            <a:srcRect l="14911"/>
            <a:stretch/>
          </p:blipFill>
          <p:spPr bwMode="black">
            <a:xfrm>
              <a:off x="926306" y="585788"/>
              <a:ext cx="1964532" cy="294139"/>
            </a:xfrm>
            <a:prstGeom prst="rect">
              <a:avLst/>
            </a:prstGeom>
          </p:spPr>
        </p:pic>
      </p:grpSp>
      <p:sp>
        <p:nvSpPr>
          <p:cNvPr id="10" name="Rectangle 9">
            <a:extLst>
              <a:ext uri="{FF2B5EF4-FFF2-40B4-BE49-F238E27FC236}">
                <a16:creationId xmlns:a16="http://schemas.microsoft.com/office/drawing/2014/main" id="{E4B197E9-B625-4BCE-AA2E-ACB5788815C5}"/>
              </a:ext>
            </a:extLst>
          </p:cNvPr>
          <p:cNvSpPr/>
          <p:nvPr userDrawn="1"/>
        </p:nvSpPr>
        <p:spPr bwMode="auto">
          <a:xfrm>
            <a:off x="5334000" y="0"/>
            <a:ext cx="6858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2" name="Picture Placeholder" descr="This photo is a 'placeholder' only. Drag or drop your photo here, or click and tap the center to insert a photo.">
            <a:extLst>
              <a:ext uri="{FF2B5EF4-FFF2-40B4-BE49-F238E27FC236}">
                <a16:creationId xmlns:a16="http://schemas.microsoft.com/office/drawing/2014/main" id="{659E3F35-E30F-4CC7-B067-A26A900A106C}"/>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1788280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a:stretch>
            <a:fillRect/>
          </a:stretch>
        </p:blipFill>
        <p:spPr>
          <a:xfrm>
            <a:off x="582043" y="585788"/>
            <a:ext cx="2308795" cy="294139"/>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457200"/>
            <a:ext cx="5215637" cy="553998"/>
          </a:xfrm>
        </p:spPr>
        <p:txBody>
          <a:bodyPr/>
          <a:lstStyle>
            <a:lvl1pPr>
              <a:defRPr/>
            </a:lvl1pPr>
          </a:lstStyle>
          <a:p>
            <a:r>
              <a:rPr lang="en-US"/>
              <a:t>Agenda</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a:extLst>
              <a:ext uri="{FF2B5EF4-FFF2-40B4-BE49-F238E27FC236}">
                <a16:creationId xmlns:a16="http://schemas.microsoft.com/office/drawing/2014/main" id="{0614E108-2258-4959-A182-798030A0C286}"/>
              </a:ext>
            </a:extLst>
          </p:cNvPr>
          <p:cNvSpPr/>
          <p:nvPr userDrawn="1"/>
        </p:nvSpPr>
        <p:spPr bwMode="auto">
          <a:xfrm>
            <a:off x="6395722" y="0"/>
            <a:ext cx="5796278"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32" name="Group 31">
            <a:extLst>
              <a:ext uri="{FF2B5EF4-FFF2-40B4-BE49-F238E27FC236}">
                <a16:creationId xmlns:a16="http://schemas.microsoft.com/office/drawing/2014/main" id="{22E07E8F-16B4-4F77-8278-6A843F1B9F57}"/>
              </a:ext>
            </a:extLst>
          </p:cNvPr>
          <p:cNvGrpSpPr/>
          <p:nvPr userDrawn="1"/>
        </p:nvGrpSpPr>
        <p:grpSpPr>
          <a:xfrm rot="16200000">
            <a:off x="7643952" y="2603639"/>
            <a:ext cx="5424211" cy="3084509"/>
            <a:chOff x="6395721" y="4420906"/>
            <a:chExt cx="3250001" cy="1848132"/>
          </a:xfrm>
        </p:grpSpPr>
        <p:sp>
          <p:nvSpPr>
            <p:cNvPr id="27" name="Rectangle: Top Corners Rounded 26">
              <a:extLst>
                <a:ext uri="{FF2B5EF4-FFF2-40B4-BE49-F238E27FC236}">
                  <a16:creationId xmlns:a16="http://schemas.microsoft.com/office/drawing/2014/main" id="{B26B5DC7-3928-4E30-95C7-101CC42758F9}"/>
                </a:ext>
              </a:extLst>
            </p:cNvPr>
            <p:cNvSpPr/>
            <p:nvPr userDrawn="1"/>
          </p:nvSpPr>
          <p:spPr bwMode="auto">
            <a:xfrm rot="5400000">
              <a:off x="6879140" y="3937487"/>
              <a:ext cx="501648" cy="1468485"/>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5" name="Oval 24">
              <a:extLst>
                <a:ext uri="{FF2B5EF4-FFF2-40B4-BE49-F238E27FC236}">
                  <a16:creationId xmlns:a16="http://schemas.microsoft.com/office/drawing/2014/main" id="{6F2E0A55-6A95-45A9-9988-FD4377975EAD}"/>
                </a:ext>
              </a:extLst>
            </p:cNvPr>
            <p:cNvSpPr/>
            <p:nvPr userDrawn="1"/>
          </p:nvSpPr>
          <p:spPr bwMode="auto">
            <a:xfrm>
              <a:off x="7407431" y="4471065"/>
              <a:ext cx="401326" cy="40132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8" name="Rectangle: Top Corners Rounded 27">
              <a:extLst>
                <a:ext uri="{FF2B5EF4-FFF2-40B4-BE49-F238E27FC236}">
                  <a16:creationId xmlns:a16="http://schemas.microsoft.com/office/drawing/2014/main" id="{EA3F14D9-33C3-411A-8D84-8E8E15E9381B}"/>
                </a:ext>
              </a:extLst>
            </p:cNvPr>
            <p:cNvSpPr/>
            <p:nvPr userDrawn="1"/>
          </p:nvSpPr>
          <p:spPr bwMode="auto">
            <a:xfrm rot="5400000">
              <a:off x="7246261" y="4243608"/>
              <a:ext cx="501648" cy="2202728"/>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9" name="Oval 28">
              <a:extLst>
                <a:ext uri="{FF2B5EF4-FFF2-40B4-BE49-F238E27FC236}">
                  <a16:creationId xmlns:a16="http://schemas.microsoft.com/office/drawing/2014/main" id="{4A285CB0-5ABD-4C59-98FE-F25F8026D321}"/>
                </a:ext>
              </a:extLst>
            </p:cNvPr>
            <p:cNvSpPr/>
            <p:nvPr userDrawn="1"/>
          </p:nvSpPr>
          <p:spPr bwMode="auto">
            <a:xfrm>
              <a:off x="8141673" y="5144307"/>
              <a:ext cx="401326" cy="401326"/>
            </a:xfrm>
            <a:prstGeom prst="ellipse">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0" name="Rectangle: Top Corners Rounded 29">
              <a:extLst>
                <a:ext uri="{FF2B5EF4-FFF2-40B4-BE49-F238E27FC236}">
                  <a16:creationId xmlns:a16="http://schemas.microsoft.com/office/drawing/2014/main" id="{6EC31BC0-C04D-4163-9ECB-371CBCE34ADB}"/>
                </a:ext>
              </a:extLst>
            </p:cNvPr>
            <p:cNvSpPr/>
            <p:nvPr userDrawn="1"/>
          </p:nvSpPr>
          <p:spPr bwMode="auto">
            <a:xfrm rot="5400000">
              <a:off x="7769898" y="4393213"/>
              <a:ext cx="501648" cy="3250001"/>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1" name="Oval 30">
              <a:extLst>
                <a:ext uri="{FF2B5EF4-FFF2-40B4-BE49-F238E27FC236}">
                  <a16:creationId xmlns:a16="http://schemas.microsoft.com/office/drawing/2014/main" id="{E691BBA6-17F1-4715-BBD9-9570E0AF6EBF}"/>
                </a:ext>
              </a:extLst>
            </p:cNvPr>
            <p:cNvSpPr/>
            <p:nvPr userDrawn="1"/>
          </p:nvSpPr>
          <p:spPr bwMode="auto">
            <a:xfrm>
              <a:off x="9188946" y="5817549"/>
              <a:ext cx="401326" cy="401326"/>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spTree>
    <p:extLst>
      <p:ext uri="{BB962C8B-B14F-4D97-AF65-F5344CB8AC3E}">
        <p14:creationId xmlns:p14="http://schemas.microsoft.com/office/powerpoint/2010/main" val="108526332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B3FA96-19FC-48A6-A985-267EB2138E23}"/>
              </a:ext>
            </a:extLst>
          </p:cNvPr>
          <p:cNvSpPr/>
          <p:nvPr userDrawn="1"/>
        </p:nvSpPr>
        <p:spPr bwMode="auto">
          <a:xfrm>
            <a:off x="0" y="0"/>
            <a:ext cx="12192000" cy="120898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lvl1pPr>
              <a:defRPr>
                <a:solidFill>
                  <a:schemeClr val="bg1"/>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66618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66618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66618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66618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7" name="Group 6">
            <a:extLst>
              <a:ext uri="{FF2B5EF4-FFF2-40B4-BE49-F238E27FC236}">
                <a16:creationId xmlns:a16="http://schemas.microsoft.com/office/drawing/2014/main" id="{CCCF4131-8CCF-4171-B985-EAF865CC55EF}"/>
              </a:ext>
            </a:extLst>
          </p:cNvPr>
          <p:cNvGrpSpPr/>
          <p:nvPr userDrawn="1"/>
        </p:nvGrpSpPr>
        <p:grpSpPr>
          <a:xfrm>
            <a:off x="10798157" y="457199"/>
            <a:ext cx="1100156" cy="564349"/>
            <a:chOff x="9946913" y="171645"/>
            <a:chExt cx="1656824" cy="849904"/>
          </a:xfrm>
        </p:grpSpPr>
        <p:sp>
          <p:nvSpPr>
            <p:cNvPr id="6" name="Graphic 4">
              <a:extLst>
                <a:ext uri="{FF2B5EF4-FFF2-40B4-BE49-F238E27FC236}">
                  <a16:creationId xmlns:a16="http://schemas.microsoft.com/office/drawing/2014/main" id="{494D7464-294F-4164-ACF7-0EDEA0812105}"/>
                </a:ext>
              </a:extLst>
            </p:cNvPr>
            <p:cNvSpPr/>
            <p:nvPr/>
          </p:nvSpPr>
          <p:spPr>
            <a:xfrm>
              <a:off x="9946913" y="171645"/>
              <a:ext cx="521444"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a:p>
          </p:txBody>
        </p:sp>
        <p:sp>
          <p:nvSpPr>
            <p:cNvPr id="15" name="Graphic 4">
              <a:extLst>
                <a:ext uri="{FF2B5EF4-FFF2-40B4-BE49-F238E27FC236}">
                  <a16:creationId xmlns:a16="http://schemas.microsoft.com/office/drawing/2014/main" id="{8773D37F-9426-48AF-9E30-19EA4A3E4F07}"/>
                </a:ext>
              </a:extLst>
            </p:cNvPr>
            <p:cNvSpPr/>
            <p:nvPr userDrawn="1"/>
          </p:nvSpPr>
          <p:spPr>
            <a:xfrm>
              <a:off x="10689786" y="171645"/>
              <a:ext cx="521445"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a:p>
          </p:txBody>
        </p:sp>
        <p:sp>
          <p:nvSpPr>
            <p:cNvPr id="16" name="Graphic 4">
              <a:extLst>
                <a:ext uri="{FF2B5EF4-FFF2-40B4-BE49-F238E27FC236}">
                  <a16:creationId xmlns:a16="http://schemas.microsoft.com/office/drawing/2014/main" id="{26D5F151-C3B9-4DC3-A552-E8B16BA82E44}"/>
                </a:ext>
              </a:extLst>
            </p:cNvPr>
            <p:cNvSpPr/>
            <p:nvPr userDrawn="1"/>
          </p:nvSpPr>
          <p:spPr>
            <a:xfrm>
              <a:off x="11082293" y="171645"/>
              <a:ext cx="521444"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249216324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mprehensiveness_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6495574" cy="553998"/>
          </a:xfrm>
          <a:prstGeom prst="rect">
            <a:avLst/>
          </a:prstGeo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6495574"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a:stretch>
            <a:fillRect/>
          </a:stretch>
        </p:blipFill>
        <p:spPr>
          <a:xfrm>
            <a:off x="582044" y="585789"/>
            <a:ext cx="2308795" cy="294139"/>
          </a:xfrm>
          <a:prstGeom prst="rect">
            <a:avLst/>
          </a:prstGeom>
        </p:spPr>
      </p:pic>
      <p:pic>
        <p:nvPicPr>
          <p:cNvPr id="10" name="Graphic 9">
            <a:extLst>
              <a:ext uri="{FF2B5EF4-FFF2-40B4-BE49-F238E27FC236}">
                <a16:creationId xmlns:a16="http://schemas.microsoft.com/office/drawing/2014/main" id="{4586D2A5-469B-42D5-B926-C4EE6716E87F}"/>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bwMode="invGray">
          <a:xfrm>
            <a:off x="7404100" y="0"/>
            <a:ext cx="4787900" cy="6858000"/>
          </a:xfrm>
          <a:prstGeom prst="rect">
            <a:avLst/>
          </a:prstGeom>
        </p:spPr>
      </p:pic>
    </p:spTree>
    <p:extLst>
      <p:ext uri="{BB962C8B-B14F-4D97-AF65-F5344CB8AC3E}">
        <p14:creationId xmlns:p14="http://schemas.microsoft.com/office/powerpoint/2010/main" val="38892969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885701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107088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96918344"/>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9388161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6551895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userDrawn="1">
          <p15:clr>
            <a:srgbClr val="5ACBF0"/>
          </p15:clr>
        </p15:guide>
        <p15:guide id="7" pos="1795" userDrawn="1">
          <p15:clr>
            <a:srgbClr val="5ACBF0"/>
          </p15:clr>
        </p15:guide>
        <p15:guide id="8" pos="3035" userDrawn="1">
          <p15:clr>
            <a:srgbClr val="5ACBF0"/>
          </p15:clr>
        </p15:guide>
        <p15:guide id="9" pos="3221" userDrawn="1">
          <p15:clr>
            <a:srgbClr val="5ACBF0"/>
          </p15:clr>
        </p15:guide>
        <p15:guide id="10" pos="4461" userDrawn="1">
          <p15:clr>
            <a:srgbClr val="5ACBF0"/>
          </p15:clr>
        </p15:guide>
        <p15:guide id="11" pos="5890" userDrawn="1">
          <p15:clr>
            <a:srgbClr val="5ACBF0"/>
          </p15:clr>
        </p15:guide>
        <p15:guide id="12" orient="horz" pos="1436">
          <p15:clr>
            <a:srgbClr val="5ACBF0"/>
          </p15:clr>
        </p15:guide>
        <p15:guide id="13" pos="4646" userDrawn="1">
          <p15:clr>
            <a:srgbClr val="5ACBF0"/>
          </p15:clr>
        </p15:guide>
        <p15:guide id="14" pos="6072" userDrawn="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613384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userDrawn="1">
          <p15:clr>
            <a:srgbClr val="5ACBF0"/>
          </p15:clr>
        </p15:guide>
        <p15:guide id="34" pos="3336" userDrawn="1">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userDrawn="1">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guide id="31" pos="3840" userDrawn="1">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48112344"/>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7" orient="horz" pos="1968">
          <p15:clr>
            <a:srgbClr val="5ACBF0"/>
          </p15:clr>
        </p15:guide>
        <p15:guide id="8" orient="horz" pos="2226">
          <p15:clr>
            <a:srgbClr val="5ACBF0"/>
          </p15:clr>
        </p15:guide>
        <p15:guide id="10" pos="3729" userDrawn="1">
          <p15:clr>
            <a:srgbClr val="C35EA4"/>
          </p15:clr>
        </p15:guide>
        <p15:guide id="11" pos="2993">
          <p15:clr>
            <a:srgbClr val="5ACBF0"/>
          </p15:clr>
        </p15:guide>
        <p15:guide id="12" pos="3543">
          <p15:clr>
            <a:srgbClr val="A4A3A4"/>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I_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6495574" cy="553998"/>
          </a:xfrm>
          <a:prstGeom prst="rect">
            <a:avLst/>
          </a:prstGeo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6495574"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a:stretch>
            <a:fillRect/>
          </a:stretch>
        </p:blipFill>
        <p:spPr>
          <a:xfrm>
            <a:off x="582044" y="585789"/>
            <a:ext cx="2308795" cy="294139"/>
          </a:xfrm>
          <a:prstGeom prst="rect">
            <a:avLst/>
          </a:prstGeom>
        </p:spPr>
      </p:pic>
      <p:pic>
        <p:nvPicPr>
          <p:cNvPr id="6" name="Graphic 5">
            <a:extLst>
              <a:ext uri="{FF2B5EF4-FFF2-40B4-BE49-F238E27FC236}">
                <a16:creationId xmlns:a16="http://schemas.microsoft.com/office/drawing/2014/main" id="{F7A52431-DCFD-473D-980B-E667BAC2F19B}"/>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bwMode="invGray">
          <a:xfrm>
            <a:off x="7404100" y="0"/>
            <a:ext cx="4787900" cy="6858000"/>
          </a:xfrm>
          <a:prstGeom prst="rect">
            <a:avLst/>
          </a:prstGeom>
        </p:spPr>
      </p:pic>
    </p:spTree>
    <p:extLst>
      <p:ext uri="{BB962C8B-B14F-4D97-AF65-F5344CB8AC3E}">
        <p14:creationId xmlns:p14="http://schemas.microsoft.com/office/powerpoint/2010/main" val="11717286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51151599"/>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p15:clr>
            <a:srgbClr val="5ACBF0"/>
          </p15:clr>
        </p15:guide>
        <p15:guide id="7" pos="3728" userDrawn="1">
          <p15:clr>
            <a:srgbClr val="C35EA4"/>
          </p15:clr>
        </p15:guide>
        <p15:guide id="8" pos="3544">
          <p15:clr>
            <a:srgbClr val="A4A3A4"/>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35627901"/>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6144360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0340208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968668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userDrawn="1">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9083819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userDrawn="1">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2513658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4605948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userDrawn="1">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4225213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userDrawn="1">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7435705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userDrawn="1">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implicity_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6495574" cy="553998"/>
          </a:xfrm>
          <a:prstGeom prst="rect">
            <a:avLst/>
          </a:prstGeo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6495574"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a:stretch>
            <a:fillRect/>
          </a:stretch>
        </p:blipFill>
        <p:spPr>
          <a:xfrm>
            <a:off x="582044" y="585789"/>
            <a:ext cx="2308795" cy="294139"/>
          </a:xfrm>
          <a:prstGeom prst="rect">
            <a:avLst/>
          </a:prstGeom>
        </p:spPr>
      </p:pic>
      <p:pic>
        <p:nvPicPr>
          <p:cNvPr id="3" name="Graphic 2">
            <a:extLst>
              <a:ext uri="{FF2B5EF4-FFF2-40B4-BE49-F238E27FC236}">
                <a16:creationId xmlns:a16="http://schemas.microsoft.com/office/drawing/2014/main" id="{AAD66E76-E933-412A-9841-907EA7843332}"/>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bwMode="invGray">
          <a:xfrm>
            <a:off x="6731000" y="0"/>
            <a:ext cx="5461000" cy="6858000"/>
          </a:xfrm>
          <a:prstGeom prst="rect">
            <a:avLst/>
          </a:prstGeom>
        </p:spPr>
      </p:pic>
    </p:spTree>
    <p:extLst>
      <p:ext uri="{BB962C8B-B14F-4D97-AF65-F5344CB8AC3E}">
        <p14:creationId xmlns:p14="http://schemas.microsoft.com/office/powerpoint/2010/main" val="2152574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24772569"/>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4" orient="horz" pos="3209" userDrawn="1">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userDrawn="1">
          <p15:clr>
            <a:srgbClr val="5ACBF0"/>
          </p15:clr>
        </p15:guide>
        <p15:guide id="15" pos="3451" userDrawn="1">
          <p15:clr>
            <a:srgbClr val="5ACBF0"/>
          </p15:clr>
        </p15:guide>
        <p15:guide id="16" pos="4229" userDrawn="1">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82817732"/>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userDrawn="1">
          <p15:clr>
            <a:srgbClr val="5ACBF0"/>
          </p15:clr>
        </p15:guide>
        <p15:guide id="15" pos="2168" userDrawn="1">
          <p15:clr>
            <a:srgbClr val="5ACBF0"/>
          </p15:clr>
        </p15:guide>
        <p15:guide id="16" pos="2944" userDrawn="1">
          <p15:clr>
            <a:srgbClr val="5ACBF0"/>
          </p15:clr>
        </p15:guide>
        <p15:guide id="17" pos="4738" userDrawn="1">
          <p15:clr>
            <a:srgbClr val="5ACBF0"/>
          </p15:clr>
        </p15:guide>
        <p15:guide id="18" pos="5514" userDrawn="1">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5299928"/>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userDrawn="1">
          <p15:clr>
            <a:srgbClr val="5ACBF0"/>
          </p15:clr>
        </p15:guide>
        <p15:guide id="16" pos="1524" userDrawn="1">
          <p15:clr>
            <a:srgbClr val="5ACBF0"/>
          </p15:clr>
        </p15:guide>
        <p15:guide id="17" pos="2298" userDrawn="1">
          <p15:clr>
            <a:srgbClr val="5ACBF0"/>
          </p15:clr>
        </p15:guide>
        <p15:guide id="18" pos="3450" userDrawn="1">
          <p15:clr>
            <a:srgbClr val="5ACBF0"/>
          </p15:clr>
        </p15:guide>
        <p15:guide id="19" pos="4230" userDrawn="1">
          <p15:clr>
            <a:srgbClr val="5ACBF0"/>
          </p15:clr>
        </p15:guide>
        <p15:guide id="20" pos="5380" userDrawn="1">
          <p15:clr>
            <a:srgbClr val="5ACBF0"/>
          </p15:clr>
        </p15:guide>
        <p15:guide id="21" pos="6156" userDrawn="1">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0590399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6160264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userDrawn="1">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6753169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userDrawn="1">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7464684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userDrawn="1">
          <p15:clr>
            <a:srgbClr val="5ACBF0"/>
          </p15:clr>
        </p15:guide>
        <p15:guide id="3" pos="6216" userDrawn="1">
          <p15:clr>
            <a:srgbClr val="5ACBF0"/>
          </p15:clr>
        </p15:guide>
        <p15:guide id="5" pos="5850" userDrawn="1">
          <p15:clr>
            <a:srgbClr val="5ACBF0"/>
          </p15:clr>
        </p15:guide>
        <p15:guide id="7" pos="4392" userDrawn="1">
          <p15:clr>
            <a:srgbClr val="5ACBF0"/>
          </p15:clr>
        </p15:guide>
        <p15:guide id="8" pos="3292" userDrawn="1">
          <p15:clr>
            <a:srgbClr val="5ACBF0"/>
          </p15:clr>
        </p15:guide>
        <p15:guide id="10" pos="2926">
          <p15:clr>
            <a:srgbClr val="5ACBF0"/>
          </p15:clr>
        </p15:guide>
        <p15:guide id="11" pos="4754" userDrawn="1">
          <p15:clr>
            <a:srgbClr val="5ACBF0"/>
          </p15:clr>
        </p15:guide>
        <p15:guide id="13" pos="1464" userDrawn="1">
          <p15:clr>
            <a:srgbClr val="5ACBF0"/>
          </p15:clr>
        </p15:guide>
        <p15:guide id="14" orient="horz" pos="1440">
          <p15:clr>
            <a:srgbClr val="5ACBF0"/>
          </p15:clr>
        </p15:guide>
        <p15:guide id="15" pos="1830" userDrawn="1">
          <p15:clr>
            <a:srgbClr val="5ACBF0"/>
          </p15:clr>
        </p15:guide>
        <p15:guide id="16" orient="horz" pos="2533" userDrawn="1">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669616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4964009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00802985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urity 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6492240" cy="553998"/>
          </a:xfrm>
          <a:prstGeom prst="rect">
            <a:avLst/>
          </a:prstGeo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649224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a:stretch>
            <a:fillRect/>
          </a:stretch>
        </p:blipFill>
        <p:spPr>
          <a:xfrm>
            <a:off x="582044" y="585789"/>
            <a:ext cx="2308795" cy="294139"/>
          </a:xfrm>
          <a:prstGeom prst="rect">
            <a:avLst/>
          </a:prstGeom>
        </p:spPr>
      </p:pic>
      <p:pic>
        <p:nvPicPr>
          <p:cNvPr id="10" name="Graphic 9">
            <a:extLst>
              <a:ext uri="{FF2B5EF4-FFF2-40B4-BE49-F238E27FC236}">
                <a16:creationId xmlns:a16="http://schemas.microsoft.com/office/drawing/2014/main" id="{0D5D4CBA-07EB-4CCF-BEB7-6F3185DCC670}"/>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bwMode="invGray">
          <a:xfrm>
            <a:off x="7404100" y="0"/>
            <a:ext cx="4787900" cy="6858000"/>
          </a:xfrm>
          <a:prstGeom prst="rect">
            <a:avLst/>
          </a:prstGeom>
        </p:spPr>
      </p:pic>
    </p:spTree>
    <p:extLst>
      <p:ext uri="{BB962C8B-B14F-4D97-AF65-F5344CB8AC3E}">
        <p14:creationId xmlns:p14="http://schemas.microsoft.com/office/powerpoint/2010/main" val="7207338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2438410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97853416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65668527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2063983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45095137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Quot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6972"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7" name="Picture 6">
            <a:extLst>
              <a:ext uri="{FF2B5EF4-FFF2-40B4-BE49-F238E27FC236}">
                <a16:creationId xmlns:a16="http://schemas.microsoft.com/office/drawing/2014/main" id="{8EF7F8A9-CB63-4BA7-8A0E-637BFA251A89}"/>
              </a:ext>
            </a:extLst>
          </p:cNvPr>
          <p:cNvPicPr>
            <a:picLocks noChangeAspect="1"/>
          </p:cNvPicPr>
          <p:nvPr userDrawn="1"/>
        </p:nvPicPr>
        <p:blipFill>
          <a:blip r:embed="rId2"/>
          <a:stretch>
            <a:fillRect/>
          </a:stretch>
        </p:blipFill>
        <p:spPr bwMode="black">
          <a:xfrm>
            <a:off x="549201" y="1177602"/>
            <a:ext cx="2514666" cy="2251398"/>
          </a:xfrm>
          <a:prstGeom prst="rect">
            <a:avLst/>
          </a:prstGeom>
        </p:spPr>
      </p:pic>
    </p:spTree>
    <p:extLst>
      <p:ext uri="{BB962C8B-B14F-4D97-AF65-F5344CB8AC3E}">
        <p14:creationId xmlns:p14="http://schemas.microsoft.com/office/powerpoint/2010/main" val="39836622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Quote yellow">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5384"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5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5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6" name="Picture 5">
            <a:extLst>
              <a:ext uri="{FF2B5EF4-FFF2-40B4-BE49-F238E27FC236}">
                <a16:creationId xmlns:a16="http://schemas.microsoft.com/office/drawing/2014/main" id="{DD6A131B-0EEE-4C13-90D1-99AA5B3DC4ED}"/>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584200" y="1201415"/>
            <a:ext cx="2062492" cy="1842493"/>
          </a:xfrm>
          <a:prstGeom prst="rect">
            <a:avLst/>
          </a:prstGeom>
        </p:spPr>
      </p:pic>
    </p:spTree>
    <p:extLst>
      <p:ext uri="{BB962C8B-B14F-4D97-AF65-F5344CB8AC3E}">
        <p14:creationId xmlns:p14="http://schemas.microsoft.com/office/powerpoint/2010/main" val="38095541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Quote gree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6972"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7" name="Picture 6">
            <a:extLst>
              <a:ext uri="{FF2B5EF4-FFF2-40B4-BE49-F238E27FC236}">
                <a16:creationId xmlns:a16="http://schemas.microsoft.com/office/drawing/2014/main" id="{8EF7F8A9-CB63-4BA7-8A0E-637BFA251A89}"/>
              </a:ext>
            </a:extLst>
          </p:cNvPr>
          <p:cNvPicPr>
            <a:picLocks noChangeAspect="1"/>
          </p:cNvPicPr>
          <p:nvPr userDrawn="1"/>
        </p:nvPicPr>
        <p:blipFill>
          <a:blip r:embed="rId2"/>
          <a:stretch>
            <a:fillRect/>
          </a:stretch>
        </p:blipFill>
        <p:spPr bwMode="black">
          <a:xfrm>
            <a:off x="549201" y="1177602"/>
            <a:ext cx="2514666" cy="2251398"/>
          </a:xfrm>
          <a:prstGeom prst="rect">
            <a:avLst/>
          </a:prstGeom>
        </p:spPr>
      </p:pic>
    </p:spTree>
    <p:extLst>
      <p:ext uri="{BB962C8B-B14F-4D97-AF65-F5344CB8AC3E}">
        <p14:creationId xmlns:p14="http://schemas.microsoft.com/office/powerpoint/2010/main" val="15868778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emo slid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Demo slide yellow">
    <p:bg>
      <p:bgPr>
        <a:solidFill>
          <a:srgbClr val="FFB9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2">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B483D14-DC3C-45F3-855E-02B5FD4CDF8D}"/>
              </a:ext>
            </a:extLst>
          </p:cNvPr>
          <p:cNvPicPr>
            <a:picLocks noChangeAspect="1"/>
          </p:cNvPicPr>
          <p:nvPr userDrawn="1"/>
        </p:nvPicPr>
        <p:blipFill>
          <a:blip r:embed="rId2"/>
          <a:stretch>
            <a:fillRect/>
          </a:stretch>
        </p:blipFill>
        <p:spPr>
          <a:xfrm>
            <a:off x="582043" y="585788"/>
            <a:ext cx="2308795" cy="29413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19" name="Graphic 18">
            <a:extLst>
              <a:ext uri="{FF2B5EF4-FFF2-40B4-BE49-F238E27FC236}">
                <a16:creationId xmlns:a16="http://schemas.microsoft.com/office/drawing/2014/main" id="{3FBDEDB6-A84F-40BC-B54B-238AED6B041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invGray">
          <a:xfrm>
            <a:off x="4393915" y="0"/>
            <a:ext cx="7798085" cy="6858000"/>
          </a:xfrm>
          <a:prstGeom prst="rect">
            <a:avLst/>
          </a:prstGeom>
        </p:spPr>
      </p:pic>
      <p:sp>
        <p:nvSpPr>
          <p:cNvPr id="25" name="Freeform: Shape 24">
            <a:extLst>
              <a:ext uri="{FF2B5EF4-FFF2-40B4-BE49-F238E27FC236}">
                <a16:creationId xmlns:a16="http://schemas.microsoft.com/office/drawing/2014/main" id="{72B44542-6FEA-4633-9FA4-2E7E2381276D}"/>
              </a:ext>
            </a:extLst>
          </p:cNvPr>
          <p:cNvSpPr/>
          <p:nvPr userDrawn="1"/>
        </p:nvSpPr>
        <p:spPr bwMode="auto">
          <a:xfrm rot="17674506">
            <a:off x="10794396" y="4611776"/>
            <a:ext cx="635802" cy="2665253"/>
          </a:xfrm>
          <a:custGeom>
            <a:avLst/>
            <a:gdLst>
              <a:gd name="connsiteX0" fmla="*/ 610820 w 635802"/>
              <a:gd name="connsiteY0" fmla="*/ 194160 h 2665253"/>
              <a:gd name="connsiteX1" fmla="*/ 635802 w 635802"/>
              <a:gd name="connsiteY1" fmla="*/ 317901 h 2665253"/>
              <a:gd name="connsiteX2" fmla="*/ 635802 w 635802"/>
              <a:gd name="connsiteY2" fmla="*/ 2374494 h 2665253"/>
              <a:gd name="connsiteX3" fmla="*/ 0 w 635802"/>
              <a:gd name="connsiteY3" fmla="*/ 2665253 h 2665253"/>
              <a:gd name="connsiteX4" fmla="*/ 0 w 635802"/>
              <a:gd name="connsiteY4" fmla="*/ 317901 h 2665253"/>
              <a:gd name="connsiteX5" fmla="*/ 317901 w 635802"/>
              <a:gd name="connsiteY5" fmla="*/ 0 h 2665253"/>
              <a:gd name="connsiteX6" fmla="*/ 610820 w 635802"/>
              <a:gd name="connsiteY6" fmla="*/ 194160 h 2665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802" h="2665253">
                <a:moveTo>
                  <a:pt x="610820" y="194160"/>
                </a:moveTo>
                <a:cubicBezTo>
                  <a:pt x="626906" y="232193"/>
                  <a:pt x="635802" y="274008"/>
                  <a:pt x="635802" y="317901"/>
                </a:cubicBezTo>
                <a:lnTo>
                  <a:pt x="635802" y="2374494"/>
                </a:lnTo>
                <a:lnTo>
                  <a:pt x="0" y="2665253"/>
                </a:lnTo>
                <a:lnTo>
                  <a:pt x="0" y="317901"/>
                </a:lnTo>
                <a:cubicBezTo>
                  <a:pt x="-1" y="142329"/>
                  <a:pt x="142328" y="0"/>
                  <a:pt x="317901" y="0"/>
                </a:cubicBezTo>
                <a:cubicBezTo>
                  <a:pt x="449580" y="0"/>
                  <a:pt x="562559" y="80060"/>
                  <a:pt x="610820" y="19416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1" name="Freeform: Shape 20">
            <a:extLst>
              <a:ext uri="{FF2B5EF4-FFF2-40B4-BE49-F238E27FC236}">
                <a16:creationId xmlns:a16="http://schemas.microsoft.com/office/drawing/2014/main" id="{F3335884-C023-4224-A943-917B878BC8D4}"/>
              </a:ext>
            </a:extLst>
          </p:cNvPr>
          <p:cNvSpPr/>
          <p:nvPr userDrawn="1"/>
        </p:nvSpPr>
        <p:spPr bwMode="auto">
          <a:xfrm>
            <a:off x="4410930" y="0"/>
            <a:ext cx="3165243" cy="1270495"/>
          </a:xfrm>
          <a:custGeom>
            <a:avLst/>
            <a:gdLst>
              <a:gd name="connsiteX0" fmla="*/ 0 w 3165243"/>
              <a:gd name="connsiteY0" fmla="*/ 0 h 1270495"/>
              <a:gd name="connsiteX1" fmla="*/ 1528791 w 3165243"/>
              <a:gd name="connsiteY1" fmla="*/ 0 h 1270495"/>
              <a:gd name="connsiteX2" fmla="*/ 2979476 w 3165243"/>
              <a:gd name="connsiteY2" fmla="*/ 663413 h 1270495"/>
              <a:gd name="connsiteX3" fmla="*/ 3136370 w 3165243"/>
              <a:gd name="connsiteY3" fmla="*/ 1084728 h 1270495"/>
              <a:gd name="connsiteX4" fmla="*/ 2715055 w 3165243"/>
              <a:gd name="connsiteY4" fmla="*/ 1241622 h 1270495"/>
              <a:gd name="connsiteX5" fmla="*/ 0 w 3165243"/>
              <a:gd name="connsiteY5" fmla="*/ 0 h 1270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65243" h="1270495">
                <a:moveTo>
                  <a:pt x="0" y="0"/>
                </a:moveTo>
                <a:lnTo>
                  <a:pt x="1528791" y="0"/>
                </a:lnTo>
                <a:lnTo>
                  <a:pt x="2979476" y="663413"/>
                </a:lnTo>
                <a:cubicBezTo>
                  <a:pt x="3139144" y="736431"/>
                  <a:pt x="3209388" y="925060"/>
                  <a:pt x="3136370" y="1084728"/>
                </a:cubicBezTo>
                <a:cubicBezTo>
                  <a:pt x="3063352" y="1244396"/>
                  <a:pt x="2874723" y="1314640"/>
                  <a:pt x="2715055" y="1241622"/>
                </a:cubicBezTo>
                <a:lnTo>
                  <a:pt x="0" y="0"/>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3070569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Demo slide green">
    <p:bg>
      <p:bgPr>
        <a:solidFill>
          <a:srgbClr val="107C1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5722500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_Demo slide Dk Blue">
    <p:bg>
      <p:bgPr>
        <a:solidFill>
          <a:srgbClr val="243A5E"/>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9545712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2_Demo slide Dk Green">
    <p:bg>
      <p:bgPr>
        <a:solidFill>
          <a:srgbClr val="054B1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40714147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_Section Title blue">
    <p:bg>
      <p:bgPr>
        <a:solidFill>
          <a:srgbClr val="243A5E"/>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0658842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2_Section Title blue">
    <p:bg>
      <p:bgPr>
        <a:solidFill>
          <a:srgbClr val="054B1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1730319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Section Title yellow">
    <p:bg>
      <p:bgPr>
        <a:solidFill>
          <a:srgbClr val="FFB9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509857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Section Title green">
    <p:bg>
      <p:bgPr>
        <a:solidFill>
          <a:srgbClr val="107C1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1_Section Title DkBlue">
    <p:bg>
      <p:bgPr>
        <a:solidFill>
          <a:srgbClr val="243A5E"/>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4284402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2_Section Title Dk Green">
    <p:bg>
      <p:bgPr>
        <a:solidFill>
          <a:srgbClr val="054B1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7905195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dentity and Access Management_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6495574" cy="553998"/>
          </a:xfrm>
          <a:prstGeom prst="rect">
            <a:avLst/>
          </a:prstGeo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6495574"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a:stretch>
            <a:fillRect/>
          </a:stretch>
        </p:blipFill>
        <p:spPr>
          <a:xfrm>
            <a:off x="582044" y="585789"/>
            <a:ext cx="2308795" cy="294139"/>
          </a:xfrm>
          <a:prstGeom prst="rect">
            <a:avLst/>
          </a:prstGeom>
        </p:spPr>
      </p:pic>
      <p:pic>
        <p:nvPicPr>
          <p:cNvPr id="6" name="Graphic 5">
            <a:extLst>
              <a:ext uri="{FF2B5EF4-FFF2-40B4-BE49-F238E27FC236}">
                <a16:creationId xmlns:a16="http://schemas.microsoft.com/office/drawing/2014/main" id="{E8C58369-026C-4974-B869-BE8D4ADCB870}"/>
              </a:ext>
              <a:ext uri="{C183D7F6-B498-43B3-948B-1728B52AA6E4}">
                <adec:decorative xmlns:adec="http://schemas.microsoft.com/office/drawing/2017/decorative" val="1"/>
              </a:ext>
            </a:extLst>
          </p:cNvPr>
          <p:cNvPicPr>
            <a:picLocks noChangeAspect="1"/>
          </p:cNvPicPr>
          <p:nvPr userDrawn="1"/>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75" r="-18"/>
          <a:stretch/>
        </p:blipFill>
        <p:spPr bwMode="invGray">
          <a:xfrm>
            <a:off x="7076792" y="0"/>
            <a:ext cx="5115208" cy="6858000"/>
          </a:xfrm>
          <a:prstGeom prst="rect">
            <a:avLst/>
          </a:prstGeom>
        </p:spPr>
      </p:pic>
    </p:spTree>
    <p:extLst>
      <p:ext uri="{BB962C8B-B14F-4D97-AF65-F5344CB8AC3E}">
        <p14:creationId xmlns:p14="http://schemas.microsoft.com/office/powerpoint/2010/main" val="6565782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Section title - Threat detection">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E1B2F99-8E84-6040-8D67-9859BF2580C4}"/>
              </a:ext>
            </a:extLst>
          </p:cNvPr>
          <p:cNvSpPr/>
          <p:nvPr userDrawn="1"/>
        </p:nvSpPr>
        <p:spPr bwMode="auto">
          <a:xfrm>
            <a:off x="5270500" y="0"/>
            <a:ext cx="692150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5" name="Picture 4">
            <a:extLst>
              <a:ext uri="{FF2B5EF4-FFF2-40B4-BE49-F238E27FC236}">
                <a16:creationId xmlns:a16="http://schemas.microsoft.com/office/drawing/2014/main" id="{57AA630A-F1CE-3240-9874-C76F0B95FC3C}"/>
              </a:ext>
            </a:extLst>
          </p:cNvPr>
          <p:cNvPicPr>
            <a:picLocks noChangeAspect="1"/>
          </p:cNvPicPr>
          <p:nvPr userDrawn="1"/>
        </p:nvPicPr>
        <p:blipFill>
          <a:blip r:embed="rId2"/>
          <a:stretch>
            <a:fillRect/>
          </a:stretch>
        </p:blipFill>
        <p:spPr>
          <a:xfrm>
            <a:off x="6197533" y="1064712"/>
            <a:ext cx="5024048" cy="4379659"/>
          </a:xfrm>
          <a:prstGeom prst="rect">
            <a:avLst/>
          </a:prstGeom>
        </p:spPr>
      </p:pic>
    </p:spTree>
    <p:extLst>
      <p:ext uri="{BB962C8B-B14F-4D97-AF65-F5344CB8AC3E}">
        <p14:creationId xmlns:p14="http://schemas.microsoft.com/office/powerpoint/2010/main" val="3942698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Section title - Comprehensive securit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85634B7-7348-3D4C-884C-574DBB5ACD92}"/>
              </a:ext>
            </a:extLst>
          </p:cNvPr>
          <p:cNvSpPr/>
          <p:nvPr userDrawn="1"/>
        </p:nvSpPr>
        <p:spPr bwMode="auto">
          <a:xfrm>
            <a:off x="5270500" y="0"/>
            <a:ext cx="6921500" cy="6858000"/>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3" name="Picture 2">
            <a:extLst>
              <a:ext uri="{FF2B5EF4-FFF2-40B4-BE49-F238E27FC236}">
                <a16:creationId xmlns:a16="http://schemas.microsoft.com/office/drawing/2014/main" id="{44097A09-7943-5649-B860-0C242F6430E1}"/>
              </a:ext>
            </a:extLst>
          </p:cNvPr>
          <p:cNvPicPr>
            <a:picLocks noChangeAspect="1"/>
          </p:cNvPicPr>
          <p:nvPr userDrawn="1"/>
        </p:nvPicPr>
        <p:blipFill rotWithShape="1">
          <a:blip r:embed="rId2"/>
          <a:srcRect l="12404" r="9346"/>
          <a:stretch/>
        </p:blipFill>
        <p:spPr>
          <a:xfrm>
            <a:off x="5270501" y="1315232"/>
            <a:ext cx="6921500" cy="4238669"/>
          </a:xfrm>
          <a:prstGeom prst="rect">
            <a:avLst/>
          </a:prstGeom>
        </p:spPr>
      </p:pic>
    </p:spTree>
    <p:extLst>
      <p:ext uri="{BB962C8B-B14F-4D97-AF65-F5344CB8AC3E}">
        <p14:creationId xmlns:p14="http://schemas.microsoft.com/office/powerpoint/2010/main" val="13810043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ection title - End-to-end security visibility">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6E5BB7F-3132-5D4C-AB53-07BD308F7C71}"/>
              </a:ext>
            </a:extLst>
          </p:cNvPr>
          <p:cNvSpPr/>
          <p:nvPr userDrawn="1"/>
        </p:nvSpPr>
        <p:spPr bwMode="auto">
          <a:xfrm>
            <a:off x="5270500" y="0"/>
            <a:ext cx="6921500" cy="6858000"/>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8" name="Picture 7">
            <a:extLst>
              <a:ext uri="{FF2B5EF4-FFF2-40B4-BE49-F238E27FC236}">
                <a16:creationId xmlns:a16="http://schemas.microsoft.com/office/drawing/2014/main" id="{1AC60BDD-CABB-8B4F-BFDB-1AAA8A20164C}"/>
              </a:ext>
            </a:extLst>
          </p:cNvPr>
          <p:cNvPicPr>
            <a:picLocks noChangeAspect="1"/>
          </p:cNvPicPr>
          <p:nvPr userDrawn="1"/>
        </p:nvPicPr>
        <p:blipFill rotWithShape="1">
          <a:blip r:embed="rId2"/>
          <a:srcRect l="8828" r="8209"/>
          <a:stretch/>
        </p:blipFill>
        <p:spPr>
          <a:xfrm>
            <a:off x="5270500" y="2322164"/>
            <a:ext cx="6921500" cy="2294285"/>
          </a:xfrm>
          <a:prstGeom prst="rect">
            <a:avLst/>
          </a:prstGeom>
        </p:spPr>
      </p:pic>
    </p:spTree>
    <p:extLst>
      <p:ext uri="{BB962C8B-B14F-4D97-AF65-F5344CB8AC3E}">
        <p14:creationId xmlns:p14="http://schemas.microsoft.com/office/powerpoint/2010/main" val="13280826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ection title - Risk managem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D46BD20-84B7-474B-8759-CD81E4655A25}"/>
              </a:ext>
            </a:extLst>
          </p:cNvPr>
          <p:cNvSpPr/>
          <p:nvPr userDrawn="1"/>
        </p:nvSpPr>
        <p:spPr bwMode="auto">
          <a:xfrm>
            <a:off x="5270500" y="0"/>
            <a:ext cx="6921500" cy="6858000"/>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10" name="Picture 9">
            <a:extLst>
              <a:ext uri="{FF2B5EF4-FFF2-40B4-BE49-F238E27FC236}">
                <a16:creationId xmlns:a16="http://schemas.microsoft.com/office/drawing/2014/main" id="{B1DAC3B3-181F-5149-B531-D73282A25D15}"/>
              </a:ext>
            </a:extLst>
          </p:cNvPr>
          <p:cNvPicPr>
            <a:picLocks noChangeAspect="1"/>
          </p:cNvPicPr>
          <p:nvPr userDrawn="1"/>
        </p:nvPicPr>
        <p:blipFill rotWithShape="1">
          <a:blip r:embed="rId2"/>
          <a:srcRect l="7666" t="4539" r="7270" b="6936"/>
          <a:stretch/>
        </p:blipFill>
        <p:spPr>
          <a:xfrm>
            <a:off x="5270499" y="-1"/>
            <a:ext cx="6921501" cy="6858001"/>
          </a:xfrm>
          <a:prstGeom prst="rect">
            <a:avLst/>
          </a:prstGeom>
        </p:spPr>
      </p:pic>
    </p:spTree>
    <p:extLst>
      <p:ext uri="{BB962C8B-B14F-4D97-AF65-F5344CB8AC3E}">
        <p14:creationId xmlns:p14="http://schemas.microsoft.com/office/powerpoint/2010/main" val="25468427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ection title - Secure identit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0C11EAE-3A22-E84A-8BC8-11A0D824AB2E}"/>
              </a:ext>
            </a:extLst>
          </p:cNvPr>
          <p:cNvSpPr/>
          <p:nvPr userDrawn="1"/>
        </p:nvSpPr>
        <p:spPr bwMode="auto">
          <a:xfrm>
            <a:off x="5270500" y="0"/>
            <a:ext cx="6921500"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3" name="Picture 2">
            <a:extLst>
              <a:ext uri="{FF2B5EF4-FFF2-40B4-BE49-F238E27FC236}">
                <a16:creationId xmlns:a16="http://schemas.microsoft.com/office/drawing/2014/main" id="{F1130DED-49F2-7F4A-A1D8-D5BEF2F4F110}"/>
              </a:ext>
            </a:extLst>
          </p:cNvPr>
          <p:cNvPicPr>
            <a:picLocks noChangeAspect="1"/>
          </p:cNvPicPr>
          <p:nvPr userDrawn="1"/>
        </p:nvPicPr>
        <p:blipFill>
          <a:blip r:embed="rId2"/>
          <a:stretch>
            <a:fillRect/>
          </a:stretch>
        </p:blipFill>
        <p:spPr>
          <a:xfrm>
            <a:off x="5692066" y="901699"/>
            <a:ext cx="6245934" cy="4735013"/>
          </a:xfrm>
          <a:prstGeom prst="rect">
            <a:avLst/>
          </a:prstGeom>
        </p:spPr>
      </p:pic>
    </p:spTree>
    <p:extLst>
      <p:ext uri="{BB962C8B-B14F-4D97-AF65-F5344CB8AC3E}">
        <p14:creationId xmlns:p14="http://schemas.microsoft.com/office/powerpoint/2010/main" val="21505917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ection title - Risk mitiga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70D265D-AA9F-1B4D-9271-7954CC4C5428}"/>
              </a:ext>
            </a:extLst>
          </p:cNvPr>
          <p:cNvSpPr/>
          <p:nvPr userDrawn="1"/>
        </p:nvSpPr>
        <p:spPr bwMode="auto">
          <a:xfrm>
            <a:off x="5270500" y="0"/>
            <a:ext cx="6921500" cy="6858000"/>
          </a:xfrm>
          <a:prstGeom prst="rect">
            <a:avLst/>
          </a:prstGeom>
          <a:solidFill>
            <a:srgbClr val="054B1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7" name="Graphic 6">
            <a:extLst>
              <a:ext uri="{FF2B5EF4-FFF2-40B4-BE49-F238E27FC236}">
                <a16:creationId xmlns:a16="http://schemas.microsoft.com/office/drawing/2014/main" id="{B55BBCEC-22DB-8F44-AC0C-CED390E2A832}"/>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invGray">
          <a:xfrm>
            <a:off x="7404100" y="0"/>
            <a:ext cx="4787900" cy="6858000"/>
          </a:xfrm>
          <a:prstGeom prst="rect">
            <a:avLst/>
          </a:prstGeom>
        </p:spPr>
      </p:pic>
    </p:spTree>
    <p:extLst>
      <p:ext uri="{BB962C8B-B14F-4D97-AF65-F5344CB8AC3E}">
        <p14:creationId xmlns:p14="http://schemas.microsoft.com/office/powerpoint/2010/main" val="22378778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Tree>
    <p:extLst>
      <p:ext uri="{BB962C8B-B14F-4D97-AF65-F5344CB8AC3E}">
        <p14:creationId xmlns:p14="http://schemas.microsoft.com/office/powerpoint/2010/main" val="23828141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hank you photo">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5808"/>
            <a:ext cx="3948683"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DC1D8EF4-A5A1-4D2B-9918-9B027853453F}"/>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1740142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 Title square photo placeholder">
    <p:bg>
      <p:bgRef idx="1001">
        <a:schemeClr val="bg2"/>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861522-4B83-496F-B783-60079A7F201B}"/>
              </a:ext>
            </a:extLst>
          </p:cNvPr>
          <p:cNvSpPr/>
          <p:nvPr userDrawn="1"/>
        </p:nvSpPr>
        <p:spPr bwMode="auto">
          <a:xfrm>
            <a:off x="5334000" y="0"/>
            <a:ext cx="6858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13" name="Picture 12">
            <a:extLst>
              <a:ext uri="{FF2B5EF4-FFF2-40B4-BE49-F238E27FC236}">
                <a16:creationId xmlns:a16="http://schemas.microsoft.com/office/drawing/2014/main" id="{ED2EF16D-D401-4DD1-BD2B-1417889AD2A5}"/>
              </a:ext>
            </a:extLst>
          </p:cNvPr>
          <p:cNvPicPr>
            <a:picLocks noChangeAspect="1"/>
          </p:cNvPicPr>
          <p:nvPr userDrawn="1"/>
        </p:nvPicPr>
        <p:blipFill>
          <a:blip r:embed="rId2"/>
          <a:stretch>
            <a:fillRect/>
          </a:stretch>
        </p:blipFill>
        <p:spPr>
          <a:xfrm>
            <a:off x="582043" y="585788"/>
            <a:ext cx="2308795" cy="294139"/>
          </a:xfrm>
          <a:prstGeom prst="rect">
            <a:avLst/>
          </a:prstGeom>
        </p:spPr>
      </p:pic>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1F9ED9A-FBBB-45FF-A5CF-ED4786662DCE}"/>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5392026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2DB3C5CC-AE72-496D-8E0F-9DEC4A52D5F7}"/>
              </a:ext>
            </a:extLst>
          </p:cNvPr>
          <p:cNvPicPr>
            <a:picLocks noChangeAspect="1"/>
          </p:cNvPicPr>
          <p:nvPr userDrawn="1"/>
        </p:nvPicPr>
        <p:blipFill>
          <a:blip r:embed="rId2"/>
          <a:stretch>
            <a:fillRect/>
          </a:stretch>
        </p:blipFill>
        <p:spPr>
          <a:xfrm>
            <a:off x="582043" y="585788"/>
            <a:ext cx="2308795" cy="294139"/>
          </a:xfrm>
          <a:prstGeom prst="rect">
            <a:avLst/>
          </a:prstGeom>
        </p:spPr>
      </p:pic>
    </p:spTree>
    <p:extLst>
      <p:ext uri="{BB962C8B-B14F-4D97-AF65-F5344CB8AC3E}">
        <p14:creationId xmlns:p14="http://schemas.microsoft.com/office/powerpoint/2010/main" val="9250691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9719748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BA517-5409-507E-E639-A0391E40161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4755B71-49E2-E680-AA78-DF6630133CA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DA4132B-7985-C9A9-0068-9D2FCEAB0D9B}"/>
              </a:ext>
            </a:extLst>
          </p:cNvPr>
          <p:cNvSpPr>
            <a:spLocks noGrp="1"/>
          </p:cNvSpPr>
          <p:nvPr>
            <p:ph type="dt" sz="half" idx="10"/>
          </p:nvPr>
        </p:nvSpPr>
        <p:spPr/>
        <p:txBody>
          <a:bodyPr/>
          <a:lstStyle/>
          <a:p>
            <a:fld id="{C42729EA-9A8F-45EB-80A7-808A3AC8B495}" type="datetimeFigureOut">
              <a:rPr lang="en-US" smtClean="0"/>
              <a:t>2/28/2024</a:t>
            </a:fld>
            <a:endParaRPr lang="en-US"/>
          </a:p>
        </p:txBody>
      </p:sp>
      <p:sp>
        <p:nvSpPr>
          <p:cNvPr id="5" name="Footer Placeholder 4">
            <a:extLst>
              <a:ext uri="{FF2B5EF4-FFF2-40B4-BE49-F238E27FC236}">
                <a16:creationId xmlns:a16="http://schemas.microsoft.com/office/drawing/2014/main" id="{DFFFF806-E33B-B293-11D5-81E6DBAF524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39BBD0A-3844-16D9-E233-E4B0876454FD}"/>
              </a:ext>
            </a:extLst>
          </p:cNvPr>
          <p:cNvSpPr>
            <a:spLocks noGrp="1"/>
          </p:cNvSpPr>
          <p:nvPr>
            <p:ph type="sldNum" sz="quarter" idx="12"/>
          </p:nvPr>
        </p:nvSpPr>
        <p:spPr/>
        <p:txBody>
          <a:bodyPr/>
          <a:lstStyle/>
          <a:p>
            <a:fld id="{40B2BFC5-CE3C-449F-A936-54DC621AF9A3}" type="slidenum">
              <a:rPr lang="en-US" smtClean="0"/>
              <a:t>‹#›</a:t>
            </a:fld>
            <a:endParaRPr lang="en-US"/>
          </a:p>
        </p:txBody>
      </p:sp>
    </p:spTree>
    <p:extLst>
      <p:ext uri="{BB962C8B-B14F-4D97-AF65-F5344CB8AC3E}">
        <p14:creationId xmlns:p14="http://schemas.microsoft.com/office/powerpoint/2010/main" val="1961466489"/>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2260202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70FDF-F5C4-AEFA-97C5-CF86C76394B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E36911E-7464-0632-4889-5188538E491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B2E900D-077A-387C-C6D2-A455C9893E7B}"/>
              </a:ext>
            </a:extLst>
          </p:cNvPr>
          <p:cNvSpPr>
            <a:spLocks noGrp="1"/>
          </p:cNvSpPr>
          <p:nvPr>
            <p:ph type="dt" sz="half" idx="10"/>
          </p:nvPr>
        </p:nvSpPr>
        <p:spPr/>
        <p:txBody>
          <a:bodyPr/>
          <a:lstStyle/>
          <a:p>
            <a:fld id="{C42729EA-9A8F-45EB-80A7-808A3AC8B495}" type="datetimeFigureOut">
              <a:rPr lang="en-US" smtClean="0"/>
              <a:t>2/28/2024</a:t>
            </a:fld>
            <a:endParaRPr lang="en-US"/>
          </a:p>
        </p:txBody>
      </p:sp>
      <p:sp>
        <p:nvSpPr>
          <p:cNvPr id="5" name="Footer Placeholder 4">
            <a:extLst>
              <a:ext uri="{FF2B5EF4-FFF2-40B4-BE49-F238E27FC236}">
                <a16:creationId xmlns:a16="http://schemas.microsoft.com/office/drawing/2014/main" id="{BCBC9A47-F343-304E-E00C-E8D91A533E0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D1B369A-ACBF-54CF-6FEB-27C135D31B18}"/>
              </a:ext>
            </a:extLst>
          </p:cNvPr>
          <p:cNvSpPr>
            <a:spLocks noGrp="1"/>
          </p:cNvSpPr>
          <p:nvPr>
            <p:ph type="sldNum" sz="quarter" idx="12"/>
          </p:nvPr>
        </p:nvSpPr>
        <p:spPr/>
        <p:txBody>
          <a:bodyPr/>
          <a:lstStyle/>
          <a:p>
            <a:fld id="{40B2BFC5-CE3C-449F-A936-54DC621AF9A3}" type="slidenum">
              <a:rPr lang="en-US" smtClean="0"/>
              <a:t>‹#›</a:t>
            </a:fld>
            <a:endParaRPr lang="en-US"/>
          </a:p>
        </p:txBody>
      </p:sp>
    </p:spTree>
    <p:extLst>
      <p:ext uri="{BB962C8B-B14F-4D97-AF65-F5344CB8AC3E}">
        <p14:creationId xmlns:p14="http://schemas.microsoft.com/office/powerpoint/2010/main" val="168965265"/>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7871100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0584452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407308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268732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quare photo placeholder blu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grpSp>
        <p:nvGrpSpPr>
          <p:cNvPr id="8" name="Group 7">
            <a:extLst>
              <a:ext uri="{FF2B5EF4-FFF2-40B4-BE49-F238E27FC236}">
                <a16:creationId xmlns:a16="http://schemas.microsoft.com/office/drawing/2014/main" id="{64913CEA-C43B-4E3B-AE2A-5F44288BCBBB}"/>
              </a:ext>
            </a:extLst>
          </p:cNvPr>
          <p:cNvGrpSpPr/>
          <p:nvPr userDrawn="1"/>
        </p:nvGrpSpPr>
        <p:grpSpPr bwMode="black">
          <a:xfrm>
            <a:off x="582043" y="585788"/>
            <a:ext cx="2308795" cy="294139"/>
            <a:chOff x="582043" y="585788"/>
            <a:chExt cx="2308795" cy="294139"/>
          </a:xfrm>
        </p:grpSpPr>
        <p:pic>
          <p:nvPicPr>
            <p:cNvPr id="9" name="Picture 8">
              <a:extLst>
                <a:ext uri="{FF2B5EF4-FFF2-40B4-BE49-F238E27FC236}">
                  <a16:creationId xmlns:a16="http://schemas.microsoft.com/office/drawing/2014/main" id="{323B6B2C-935A-48E1-9234-20A9CF488160}"/>
                </a:ext>
              </a:extLst>
            </p:cNvPr>
            <p:cNvPicPr>
              <a:picLocks noChangeAspect="1"/>
            </p:cNvPicPr>
            <p:nvPr userDrawn="1"/>
          </p:nvPicPr>
          <p:blipFill rotWithShape="1">
            <a:blip r:embed="rId2">
              <a:lum bright="100000"/>
            </a:blip>
            <a:srcRect r="85089"/>
            <a:stretch/>
          </p:blipFill>
          <p:spPr bwMode="black">
            <a:xfrm>
              <a:off x="582043" y="585788"/>
              <a:ext cx="344263" cy="294139"/>
            </a:xfrm>
            <a:prstGeom prst="rect">
              <a:avLst/>
            </a:prstGeom>
          </p:spPr>
        </p:pic>
        <p:pic>
          <p:nvPicPr>
            <p:cNvPr id="10" name="Picture 9">
              <a:extLst>
                <a:ext uri="{FF2B5EF4-FFF2-40B4-BE49-F238E27FC236}">
                  <a16:creationId xmlns:a16="http://schemas.microsoft.com/office/drawing/2014/main" id="{BB5C68CB-B9DE-4230-A702-903A205A042A}"/>
                </a:ext>
              </a:extLst>
            </p:cNvPr>
            <p:cNvPicPr>
              <a:picLocks noChangeAspect="1"/>
            </p:cNvPicPr>
            <p:nvPr userDrawn="1"/>
          </p:nvPicPr>
          <p:blipFill rotWithShape="1">
            <a:blip r:embed="rId2">
              <a:lum bright="100000"/>
            </a:blip>
            <a:srcRect l="14911"/>
            <a:stretch/>
          </p:blipFill>
          <p:spPr bwMode="black">
            <a:xfrm>
              <a:off x="926306" y="585788"/>
              <a:ext cx="1964532" cy="294139"/>
            </a:xfrm>
            <a:prstGeom prst="rect">
              <a:avLst/>
            </a:prstGeom>
          </p:spPr>
        </p:pic>
      </p:grpSp>
      <p:sp>
        <p:nvSpPr>
          <p:cNvPr id="11" name="Rectangle 10">
            <a:extLst>
              <a:ext uri="{FF2B5EF4-FFF2-40B4-BE49-F238E27FC236}">
                <a16:creationId xmlns:a16="http://schemas.microsoft.com/office/drawing/2014/main" id="{7F05E9DA-E8D1-4172-820D-CEE3065C0EFC}"/>
              </a:ext>
            </a:extLst>
          </p:cNvPr>
          <p:cNvSpPr/>
          <p:nvPr userDrawn="1"/>
        </p:nvSpPr>
        <p:spPr bwMode="auto">
          <a:xfrm>
            <a:off x="5334000" y="0"/>
            <a:ext cx="6858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2A3946FB-3CEF-4A23-BE32-5CA90CBB4988}"/>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3213688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0544933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5005521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6290337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0146901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2304696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userDrawn="1">
  <p:cSld name="1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2666209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6" Type="http://schemas.openxmlformats.org/officeDocument/2006/relationships/slideLayout" Target="../slideLayouts/slideLayout16.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91" Type="http://schemas.openxmlformats.org/officeDocument/2006/relationships/slideLayout" Target="../slideLayouts/slideLayout91.xml"/><Relationship Id="rId9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image" Target="../media/image1.emf"/><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97"/>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5189" r:id="rId1"/>
    <p:sldLayoutId id="2147485218" r:id="rId2"/>
    <p:sldLayoutId id="2147485220" r:id="rId3"/>
    <p:sldLayoutId id="2147485219" r:id="rId4"/>
    <p:sldLayoutId id="2147485216" r:id="rId5"/>
    <p:sldLayoutId id="2147485215" r:id="rId6"/>
    <p:sldLayoutId id="2147485217" r:id="rId7"/>
    <p:sldLayoutId id="2147485190" r:id="rId8"/>
    <p:sldLayoutId id="2147485197" r:id="rId9"/>
    <p:sldLayoutId id="2147485195" r:id="rId10"/>
    <p:sldLayoutId id="2147485196" r:id="rId11"/>
    <p:sldLayoutId id="2147485221" r:id="rId12"/>
    <p:sldLayoutId id="2147485222" r:id="rId13"/>
    <p:sldLayoutId id="2147484610" r:id="rId14"/>
    <p:sldLayoutId id="2147485203" r:id="rId15"/>
    <p:sldLayoutId id="2147485202" r:id="rId16"/>
    <p:sldLayoutId id="2147484710" r:id="rId17"/>
    <p:sldLayoutId id="2147484240" r:id="rId18"/>
    <p:sldLayoutId id="2147484910" r:id="rId19"/>
    <p:sldLayoutId id="2147484911" r:id="rId20"/>
    <p:sldLayoutId id="2147485050" r:id="rId21"/>
    <p:sldLayoutId id="2147485165" r:id="rId22"/>
    <p:sldLayoutId id="2147484941" r:id="rId23"/>
    <p:sldLayoutId id="2147484942" r:id="rId24"/>
    <p:sldLayoutId id="2147485162" r:id="rId25"/>
    <p:sldLayoutId id="2147484639" r:id="rId26"/>
    <p:sldLayoutId id="2147484943" r:id="rId27"/>
    <p:sldLayoutId id="2147484603" r:id="rId28"/>
    <p:sldLayoutId id="2147484833" r:id="rId29"/>
    <p:sldLayoutId id="2147484834" r:id="rId30"/>
    <p:sldLayoutId id="2147484835" r:id="rId31"/>
    <p:sldLayoutId id="2147484922" r:id="rId32"/>
    <p:sldLayoutId id="2147484923" r:id="rId33"/>
    <p:sldLayoutId id="2147484924" r:id="rId34"/>
    <p:sldLayoutId id="2147484839" r:id="rId35"/>
    <p:sldLayoutId id="2147484840" r:id="rId36"/>
    <p:sldLayoutId id="2147484841" r:id="rId37"/>
    <p:sldLayoutId id="2147484842" r:id="rId38"/>
    <p:sldLayoutId id="2147484843" r:id="rId39"/>
    <p:sldLayoutId id="2147484938" r:id="rId40"/>
    <p:sldLayoutId id="2147484939" r:id="rId41"/>
    <p:sldLayoutId id="2147484940" r:id="rId42"/>
    <p:sldLayoutId id="2147485161" r:id="rId43"/>
    <p:sldLayoutId id="2147485152" r:id="rId44"/>
    <p:sldLayoutId id="2147485153" r:id="rId45"/>
    <p:sldLayoutId id="2147485154" r:id="rId46"/>
    <p:sldLayoutId id="2147484944" r:id="rId47"/>
    <p:sldLayoutId id="2147484945" r:id="rId48"/>
    <p:sldLayoutId id="2147485137" r:id="rId49"/>
    <p:sldLayoutId id="2147485138" r:id="rId50"/>
    <p:sldLayoutId id="2147485139" r:id="rId51"/>
    <p:sldLayoutId id="2147485140" r:id="rId52"/>
    <p:sldLayoutId id="2147485141" r:id="rId53"/>
    <p:sldLayoutId id="2147485142" r:id="rId54"/>
    <p:sldLayoutId id="2147485212" r:id="rId55"/>
    <p:sldLayoutId id="2147485213" r:id="rId56"/>
    <p:sldLayoutId id="2147485214" r:id="rId57"/>
    <p:sldLayoutId id="2147484249" r:id="rId58"/>
    <p:sldLayoutId id="2147484640" r:id="rId59"/>
    <p:sldLayoutId id="2147485198" r:id="rId60"/>
    <p:sldLayoutId id="2147485227" r:id="rId61"/>
    <p:sldLayoutId id="2147485228" r:id="rId62"/>
    <p:sldLayoutId id="2147484584" r:id="rId63"/>
    <p:sldLayoutId id="2147485225" r:id="rId64"/>
    <p:sldLayoutId id="2147485226" r:id="rId65"/>
    <p:sldLayoutId id="2147485199" r:id="rId66"/>
    <p:sldLayoutId id="2147484583" r:id="rId67"/>
    <p:sldLayoutId id="2147485223" r:id="rId68"/>
    <p:sldLayoutId id="2147485224" r:id="rId69"/>
    <p:sldLayoutId id="2147485206" r:id="rId70"/>
    <p:sldLayoutId id="2147485207" r:id="rId71"/>
    <p:sldLayoutId id="2147485208" r:id="rId72"/>
    <p:sldLayoutId id="2147485209" r:id="rId73"/>
    <p:sldLayoutId id="2147485210" r:id="rId74"/>
    <p:sldLayoutId id="2147485211" r:id="rId75"/>
    <p:sldLayoutId id="2147484671" r:id="rId76"/>
    <p:sldLayoutId id="2147484673" r:id="rId77"/>
    <p:sldLayoutId id="2147485204" r:id="rId78"/>
    <p:sldLayoutId id="2147485205" r:id="rId79"/>
    <p:sldLayoutId id="2147484299" r:id="rId80"/>
    <p:sldLayoutId id="2147484263" r:id="rId81"/>
    <p:sldLayoutId id="2147485229" r:id="rId82"/>
    <p:sldLayoutId id="2147485230" r:id="rId83"/>
    <p:sldLayoutId id="2147485231" r:id="rId84"/>
    <p:sldLayoutId id="2147485232" r:id="rId85"/>
    <p:sldLayoutId id="2147485233" r:id="rId86"/>
    <p:sldLayoutId id="2147485234" r:id="rId87"/>
    <p:sldLayoutId id="2147485235" r:id="rId88"/>
    <p:sldLayoutId id="2147485236" r:id="rId89"/>
    <p:sldLayoutId id="2147485237" r:id="rId90"/>
    <p:sldLayoutId id="2147485238" r:id="rId91"/>
    <p:sldLayoutId id="2147485239" r:id="rId92"/>
    <p:sldLayoutId id="2147485240" r:id="rId93"/>
    <p:sldLayoutId id="2147485241" r:id="rId94"/>
    <p:sldLayoutId id="2147485242" r:id="rId9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hyperlink" Target="https://aka.ms/IGAPOCSurvey" TargetMode="External"/><Relationship Id="rId1" Type="http://schemas.openxmlformats.org/officeDocument/2006/relationships/slideLayout" Target="../slideLayouts/slideLayout29.xml"/><Relationship Id="rId4" Type="http://schemas.openxmlformats.org/officeDocument/2006/relationships/image" Target="../media/image43.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2.xml"/></Relationships>
</file>

<file path=ppt/slides/_rels/slide12.xml.rels><?xml version="1.0" encoding="UTF-8" standalone="yes"?>
<Relationships xmlns="http://schemas.openxmlformats.org/package/2006/relationships"><Relationship Id="rId8" Type="http://schemas.openxmlformats.org/officeDocument/2006/relationships/hyperlink" Target="https://learn.microsoft.com/en-us/azure/active-directory/governance/create-access-review-pim-for-groups" TargetMode="External"/><Relationship Id="rId3" Type="http://schemas.openxmlformats.org/officeDocument/2006/relationships/hyperlink" Target="https://learn.microsoft.com/en-us/azure/active-directory/governance/entitlement-management-access-package-first" TargetMode="External"/><Relationship Id="rId7" Type="http://schemas.openxmlformats.org/officeDocument/2006/relationships/hyperlink" Target="https://learn.microsoft.com/azure/active-directory/governance/review-recommendations-access-reviews#user-to-group-affiliation" TargetMode="External"/><Relationship Id="rId2" Type="http://schemas.openxmlformats.org/officeDocument/2006/relationships/notesSlide" Target="../notesSlides/notesSlide3.xml"/><Relationship Id="rId1" Type="http://schemas.openxmlformats.org/officeDocument/2006/relationships/slideLayout" Target="../slideLayouts/slideLayout26.xml"/><Relationship Id="rId6" Type="http://schemas.openxmlformats.org/officeDocument/2006/relationships/hyperlink" Target="https://techcommunity.microsoft.com/t5/microsoft-entra-azure-ad-blog/microsoft-entra-id-governance-introduces-two-new-features-in/ba-p/2466930" TargetMode="External"/><Relationship Id="rId5" Type="http://schemas.openxmlformats.org/officeDocument/2006/relationships/hyperlink" Target="https://learn.microsoft.com/en-us/azure/active-directory/governance/entitlement-management-access-package-auto-assignment-policy" TargetMode="External"/><Relationship Id="rId4" Type="http://schemas.openxmlformats.org/officeDocument/2006/relationships/hyperlink" Target="https://learn.microsoft.com/en-us/azure/active-directory/governance/entitlement-management-logic-apps-integration" TargetMode="External"/><Relationship Id="rId9" Type="http://schemas.openxmlformats.org/officeDocument/2006/relationships/hyperlink" Target="https://learn.microsoft.com/en-us/azure/active-directory/governance/licensing-fundamentals#features-by-license"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3" Type="http://schemas.openxmlformats.org/officeDocument/2006/relationships/image" Target="../media/image54.png"/><Relationship Id="rId18" Type="http://schemas.openxmlformats.org/officeDocument/2006/relationships/image" Target="../media/image59.png"/><Relationship Id="rId26" Type="http://schemas.openxmlformats.org/officeDocument/2006/relationships/image" Target="../media/image67.png"/><Relationship Id="rId21" Type="http://schemas.openxmlformats.org/officeDocument/2006/relationships/image" Target="../media/image62.png"/><Relationship Id="rId34" Type="http://schemas.openxmlformats.org/officeDocument/2006/relationships/image" Target="../media/image75.svg"/><Relationship Id="rId7" Type="http://schemas.openxmlformats.org/officeDocument/2006/relationships/image" Target="../media/image48.emf"/><Relationship Id="rId12" Type="http://schemas.openxmlformats.org/officeDocument/2006/relationships/image" Target="../media/image53.jpeg"/><Relationship Id="rId17" Type="http://schemas.openxmlformats.org/officeDocument/2006/relationships/image" Target="../media/image58.png"/><Relationship Id="rId25" Type="http://schemas.openxmlformats.org/officeDocument/2006/relationships/image" Target="../media/image66.png"/><Relationship Id="rId33" Type="http://schemas.openxmlformats.org/officeDocument/2006/relationships/image" Target="../media/image74.png"/><Relationship Id="rId2" Type="http://schemas.openxmlformats.org/officeDocument/2006/relationships/notesSlide" Target="../notesSlides/notesSlide4.xml"/><Relationship Id="rId16" Type="http://schemas.openxmlformats.org/officeDocument/2006/relationships/image" Target="../media/image57.jpeg"/><Relationship Id="rId20" Type="http://schemas.openxmlformats.org/officeDocument/2006/relationships/image" Target="../media/image61.png"/><Relationship Id="rId29" Type="http://schemas.openxmlformats.org/officeDocument/2006/relationships/image" Target="../media/image70.emf"/><Relationship Id="rId1" Type="http://schemas.openxmlformats.org/officeDocument/2006/relationships/slideLayout" Target="../slideLayouts/slideLayout26.xml"/><Relationship Id="rId6" Type="http://schemas.openxmlformats.org/officeDocument/2006/relationships/image" Target="../media/image47.emf"/><Relationship Id="rId11" Type="http://schemas.openxmlformats.org/officeDocument/2006/relationships/image" Target="../media/image52.png"/><Relationship Id="rId24" Type="http://schemas.openxmlformats.org/officeDocument/2006/relationships/image" Target="../media/image65.png"/><Relationship Id="rId32" Type="http://schemas.openxmlformats.org/officeDocument/2006/relationships/image" Target="../media/image73.emf"/><Relationship Id="rId37" Type="http://schemas.openxmlformats.org/officeDocument/2006/relationships/image" Target="../media/image78.png"/><Relationship Id="rId5" Type="http://schemas.openxmlformats.org/officeDocument/2006/relationships/image" Target="../media/image46.emf"/><Relationship Id="rId15" Type="http://schemas.openxmlformats.org/officeDocument/2006/relationships/image" Target="../media/image56.png"/><Relationship Id="rId23" Type="http://schemas.openxmlformats.org/officeDocument/2006/relationships/image" Target="../media/image64.svg"/><Relationship Id="rId28" Type="http://schemas.openxmlformats.org/officeDocument/2006/relationships/image" Target="../media/image69.emf"/><Relationship Id="rId36" Type="http://schemas.openxmlformats.org/officeDocument/2006/relationships/image" Target="../media/image77.png"/><Relationship Id="rId10" Type="http://schemas.openxmlformats.org/officeDocument/2006/relationships/image" Target="../media/image51.emf"/><Relationship Id="rId19" Type="http://schemas.openxmlformats.org/officeDocument/2006/relationships/image" Target="../media/image60.png"/><Relationship Id="rId31" Type="http://schemas.openxmlformats.org/officeDocument/2006/relationships/image" Target="../media/image72.svg"/><Relationship Id="rId4" Type="http://schemas.openxmlformats.org/officeDocument/2006/relationships/image" Target="../media/image45.emf"/><Relationship Id="rId9" Type="http://schemas.openxmlformats.org/officeDocument/2006/relationships/image" Target="../media/image50.emf"/><Relationship Id="rId14" Type="http://schemas.openxmlformats.org/officeDocument/2006/relationships/image" Target="../media/image55.png"/><Relationship Id="rId22" Type="http://schemas.openxmlformats.org/officeDocument/2006/relationships/image" Target="../media/image63.png"/><Relationship Id="rId27" Type="http://schemas.openxmlformats.org/officeDocument/2006/relationships/image" Target="../media/image68.emf"/><Relationship Id="rId30" Type="http://schemas.openxmlformats.org/officeDocument/2006/relationships/image" Target="../media/image71.png"/><Relationship Id="rId35" Type="http://schemas.openxmlformats.org/officeDocument/2006/relationships/image" Target="../media/image76.png"/><Relationship Id="rId8" Type="http://schemas.openxmlformats.org/officeDocument/2006/relationships/image" Target="../media/image49.emf"/><Relationship Id="rId3" Type="http://schemas.openxmlformats.org/officeDocument/2006/relationships/image" Target="../media/image44.emf"/></Relationships>
</file>

<file path=ppt/slides/_rels/slide15.xml.rels><?xml version="1.0" encoding="UTF-8" standalone="yes"?>
<Relationships xmlns="http://schemas.openxmlformats.org/package/2006/relationships"><Relationship Id="rId8" Type="http://schemas.openxmlformats.org/officeDocument/2006/relationships/image" Target="../media/image83.svg"/><Relationship Id="rId3" Type="http://schemas.openxmlformats.org/officeDocument/2006/relationships/image" Target="../media/image44.emf"/><Relationship Id="rId7" Type="http://schemas.openxmlformats.org/officeDocument/2006/relationships/image" Target="../media/image82.png"/><Relationship Id="rId2" Type="http://schemas.openxmlformats.org/officeDocument/2006/relationships/image" Target="../media/image79.emf"/><Relationship Id="rId1" Type="http://schemas.openxmlformats.org/officeDocument/2006/relationships/slideLayout" Target="../slideLayouts/slideLayout26.xml"/><Relationship Id="rId6" Type="http://schemas.openxmlformats.org/officeDocument/2006/relationships/image" Target="../media/image81.svg"/><Relationship Id="rId11" Type="http://schemas.openxmlformats.org/officeDocument/2006/relationships/image" Target="../media/image86.svg"/><Relationship Id="rId5" Type="http://schemas.openxmlformats.org/officeDocument/2006/relationships/image" Target="../media/image80.png"/><Relationship Id="rId10" Type="http://schemas.openxmlformats.org/officeDocument/2006/relationships/image" Target="../media/image85.png"/><Relationship Id="rId4" Type="http://schemas.openxmlformats.org/officeDocument/2006/relationships/image" Target="../media/image50.emf"/><Relationship Id="rId9" Type="http://schemas.openxmlformats.org/officeDocument/2006/relationships/image" Target="../media/image84.emf"/></Relationships>
</file>

<file path=ppt/slides/_rels/slide16.xml.rels><?xml version="1.0" encoding="UTF-8" standalone="yes"?>
<Relationships xmlns="http://schemas.openxmlformats.org/package/2006/relationships"><Relationship Id="rId8" Type="http://schemas.openxmlformats.org/officeDocument/2006/relationships/image" Target="../media/image68.emf"/><Relationship Id="rId13" Type="http://schemas.openxmlformats.org/officeDocument/2006/relationships/image" Target="../media/image92.png"/><Relationship Id="rId3" Type="http://schemas.openxmlformats.org/officeDocument/2006/relationships/image" Target="../media/image87.png"/><Relationship Id="rId7" Type="http://schemas.openxmlformats.org/officeDocument/2006/relationships/image" Target="../media/image73.emf"/><Relationship Id="rId12" Type="http://schemas.openxmlformats.org/officeDocument/2006/relationships/image" Target="../media/image91.svg"/><Relationship Id="rId2" Type="http://schemas.openxmlformats.org/officeDocument/2006/relationships/notesSlide" Target="../notesSlides/notesSlide5.xml"/><Relationship Id="rId16" Type="http://schemas.openxmlformats.org/officeDocument/2006/relationships/image" Target="../media/image95.png"/><Relationship Id="rId1" Type="http://schemas.openxmlformats.org/officeDocument/2006/relationships/slideLayout" Target="../slideLayouts/slideLayout26.xml"/><Relationship Id="rId6" Type="http://schemas.openxmlformats.org/officeDocument/2006/relationships/image" Target="../media/image89.png"/><Relationship Id="rId11" Type="http://schemas.openxmlformats.org/officeDocument/2006/relationships/image" Target="../media/image90.png"/><Relationship Id="rId5" Type="http://schemas.openxmlformats.org/officeDocument/2006/relationships/image" Target="../media/image78.png"/><Relationship Id="rId15" Type="http://schemas.openxmlformats.org/officeDocument/2006/relationships/image" Target="../media/image94.png"/><Relationship Id="rId10" Type="http://schemas.openxmlformats.org/officeDocument/2006/relationships/image" Target="../media/image70.emf"/><Relationship Id="rId4" Type="http://schemas.openxmlformats.org/officeDocument/2006/relationships/image" Target="../media/image88.svg"/><Relationship Id="rId9" Type="http://schemas.openxmlformats.org/officeDocument/2006/relationships/image" Target="../media/image69.emf"/><Relationship Id="rId14" Type="http://schemas.openxmlformats.org/officeDocument/2006/relationships/image" Target="../media/image93.emf"/></Relationships>
</file>

<file path=ppt/slides/_rels/slide17.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6.xml"/><Relationship Id="rId1" Type="http://schemas.openxmlformats.org/officeDocument/2006/relationships/slideLayout" Target="../slideLayouts/slideLayout26.xml"/><Relationship Id="rId4" Type="http://schemas.openxmlformats.org/officeDocument/2006/relationships/image" Target="../media/image97.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8.xml"/><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3.xml"/></Relationships>
</file>

<file path=ppt/slides/_rels/slide22.xml.rels><?xml version="1.0" encoding="UTF-8" standalone="yes"?>
<Relationships xmlns="http://schemas.openxmlformats.org/package/2006/relationships"><Relationship Id="rId3" Type="http://schemas.openxmlformats.org/officeDocument/2006/relationships/hyperlink" Target="https://learn.microsoft.com/en-us/azure/active-directory/governance/entitlement-management-access-package-auto-assignment-policy#create-an-automatic-assignment-policy" TargetMode="External"/><Relationship Id="rId2" Type="http://schemas.openxmlformats.org/officeDocument/2006/relationships/hyperlink" Target="https://learn.microsoft.com/en-us/azure/active-directory/governance/entitlement-management-access-package-create#allow-users-not-in-your-directory-to-request-the-access-package" TargetMode="External"/><Relationship Id="rId1" Type="http://schemas.openxmlformats.org/officeDocument/2006/relationships/slideLayout" Target="../slideLayouts/slideLayout82.xml"/><Relationship Id="rId4" Type="http://schemas.openxmlformats.org/officeDocument/2006/relationships/hyperlink" Target="https://learn.microsoft.com/en-us/azure/active-directory/governance/entitlement-management-access-package-auto-assignment-policy" TargetMode="Externa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4.xml"/><Relationship Id="rId1" Type="http://schemas.openxmlformats.org/officeDocument/2006/relationships/themeOverride" Target="../theme/themeOverride1.xml"/></Relationships>
</file>

<file path=ppt/slides/_rels/slide24.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slideLayout" Target="../slideLayouts/slideLayout14.xml"/><Relationship Id="rId1" Type="http://schemas.openxmlformats.org/officeDocument/2006/relationships/themeOverride" Target="../theme/themeOverride2.xml"/></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themeOverride" Target="../theme/themeOverride3.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8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3.xml"/></Relationships>
</file>

<file path=ppt/slides/_rels/slide28.xml.rels><?xml version="1.0" encoding="UTF-8" standalone="yes"?>
<Relationships xmlns="http://schemas.openxmlformats.org/package/2006/relationships"><Relationship Id="rId3" Type="http://schemas.openxmlformats.org/officeDocument/2006/relationships/hyperlink" Target="https://learn.microsoft.com/en-us/azure/active-directory/governance/entitlement-management-logic-apps-integration#add-custom-extension-to-a-policy-in-an-access-package" TargetMode="External"/><Relationship Id="rId2" Type="http://schemas.openxmlformats.org/officeDocument/2006/relationships/hyperlink" Target="https://learn.microsoft.com/en-us/azure/active-directory/governance/entitlement-management-logic-apps-integration#create-and-add-a-logic-app-workflow-to-a-catalog-for-use-in-entitlement-management" TargetMode="External"/><Relationship Id="rId1" Type="http://schemas.openxmlformats.org/officeDocument/2006/relationships/slideLayout" Target="../slideLayouts/slideLayout82.xml"/><Relationship Id="rId4" Type="http://schemas.openxmlformats.org/officeDocument/2006/relationships/hyperlink" Target="https://learn.microsoft.com/en-us/azure/active-directory/governance/entitlement-management-logic-apps-integration" TargetMode="External"/></Relationships>
</file>

<file path=ppt/slides/_rels/slide29.xml.rels><?xml version="1.0" encoding="UTF-8" standalone="yes"?>
<Relationships xmlns="http://schemas.openxmlformats.org/package/2006/relationships"><Relationship Id="rId8" Type="http://schemas.openxmlformats.org/officeDocument/2006/relationships/image" Target="../media/image105.png"/><Relationship Id="rId3" Type="http://schemas.openxmlformats.org/officeDocument/2006/relationships/image" Target="../media/image100.emf"/><Relationship Id="rId7" Type="http://schemas.openxmlformats.org/officeDocument/2006/relationships/image" Target="../media/image104.svg"/><Relationship Id="rId2" Type="http://schemas.openxmlformats.org/officeDocument/2006/relationships/notesSlide" Target="../notesSlides/notesSlide10.xml"/><Relationship Id="rId1" Type="http://schemas.openxmlformats.org/officeDocument/2006/relationships/slideLayout" Target="../slideLayouts/slideLayout26.xml"/><Relationship Id="rId6" Type="http://schemas.openxmlformats.org/officeDocument/2006/relationships/image" Target="../media/image103.png"/><Relationship Id="rId5" Type="http://schemas.openxmlformats.org/officeDocument/2006/relationships/image" Target="../media/image102.svg"/><Relationship Id="rId10" Type="http://schemas.openxmlformats.org/officeDocument/2006/relationships/image" Target="../media/image46.emf"/><Relationship Id="rId4" Type="http://schemas.openxmlformats.org/officeDocument/2006/relationships/image" Target="../media/image101.png"/><Relationship Id="rId9" Type="http://schemas.openxmlformats.org/officeDocument/2006/relationships/image" Target="../media/image106.sv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2.xml"/></Relationships>
</file>

<file path=ppt/slides/_rels/slide30.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11.xml"/><Relationship Id="rId1" Type="http://schemas.openxmlformats.org/officeDocument/2006/relationships/slideLayout" Target="../slideLayouts/slideLayout26.xml"/><Relationship Id="rId4" Type="http://schemas.openxmlformats.org/officeDocument/2006/relationships/image" Target="../media/image108.emf"/></Relationships>
</file>

<file path=ppt/slides/_rels/slide31.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6.xml"/></Relationships>
</file>

<file path=ppt/slides/_rels/slide32.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6.xml"/></Relationships>
</file>

<file path=ppt/slides/_rels/slide33.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12.xml"/><Relationship Id="rId1" Type="http://schemas.openxmlformats.org/officeDocument/2006/relationships/slideLayout" Target="../slideLayouts/slideLayout84.xml"/><Relationship Id="rId6" Type="http://schemas.openxmlformats.org/officeDocument/2006/relationships/image" Target="../media/image114.svg"/><Relationship Id="rId5" Type="http://schemas.openxmlformats.org/officeDocument/2006/relationships/image" Target="../media/image113.png"/><Relationship Id="rId4" Type="http://schemas.openxmlformats.org/officeDocument/2006/relationships/image" Target="../media/image112.svg"/></Relationships>
</file>

<file path=ppt/slides/_rels/slide34.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8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3.xml"/></Relationships>
</file>

<file path=ppt/slides/_rels/slide36.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83.xml"/></Relationships>
</file>

<file path=ppt/slides/_rels/slide37.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85.xml"/></Relationships>
</file>

<file path=ppt/slides/_rels/slide38.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6.xml"/></Relationships>
</file>

<file path=ppt/slides/_rels/slide39.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13.xml"/><Relationship Id="rId1" Type="http://schemas.openxmlformats.org/officeDocument/2006/relationships/slideLayout" Target="../slideLayouts/slideLayout26.xml"/></Relationships>
</file>

<file path=ppt/slides/_rels/slide4.xml.rels><?xml version="1.0" encoding="UTF-8" standalone="yes"?>
<Relationships xmlns="http://schemas.openxmlformats.org/package/2006/relationships"><Relationship Id="rId3" Type="http://schemas.openxmlformats.org/officeDocument/2006/relationships/hyperlink" Target="https://learn.microsoft.com/en-us/azure/active-directory/governance/licensing-fundamentals#starting-a-trial" TargetMode="External"/><Relationship Id="rId2" Type="http://schemas.openxmlformats.org/officeDocument/2006/relationships/notesSlide" Target="../notesSlides/notesSlide1.xml"/><Relationship Id="rId1" Type="http://schemas.openxmlformats.org/officeDocument/2006/relationships/slideLayout" Target="../slideLayouts/slideLayout82.xml"/></Relationships>
</file>

<file path=ppt/slides/_rels/slide40.xml.rels><?xml version="1.0" encoding="UTF-8" standalone="yes"?>
<Relationships xmlns="http://schemas.openxmlformats.org/package/2006/relationships"><Relationship Id="rId8" Type="http://schemas.openxmlformats.org/officeDocument/2006/relationships/image" Target="../media/image125.svg"/><Relationship Id="rId13" Type="http://schemas.openxmlformats.org/officeDocument/2006/relationships/image" Target="../media/image130.png"/><Relationship Id="rId18" Type="http://schemas.openxmlformats.org/officeDocument/2006/relationships/image" Target="../media/image135.svg"/><Relationship Id="rId3" Type="http://schemas.openxmlformats.org/officeDocument/2006/relationships/image" Target="../media/image120.png"/><Relationship Id="rId7" Type="http://schemas.openxmlformats.org/officeDocument/2006/relationships/image" Target="../media/image124.png"/><Relationship Id="rId12" Type="http://schemas.openxmlformats.org/officeDocument/2006/relationships/image" Target="../media/image129.svg"/><Relationship Id="rId17" Type="http://schemas.openxmlformats.org/officeDocument/2006/relationships/image" Target="../media/image134.png"/><Relationship Id="rId2" Type="http://schemas.openxmlformats.org/officeDocument/2006/relationships/notesSlide" Target="../notesSlides/notesSlide14.xml"/><Relationship Id="rId16" Type="http://schemas.openxmlformats.org/officeDocument/2006/relationships/image" Target="../media/image133.png"/><Relationship Id="rId1" Type="http://schemas.openxmlformats.org/officeDocument/2006/relationships/slideLayout" Target="../slideLayouts/slideLayout26.xml"/><Relationship Id="rId6" Type="http://schemas.openxmlformats.org/officeDocument/2006/relationships/image" Target="../media/image123.svg"/><Relationship Id="rId11" Type="http://schemas.openxmlformats.org/officeDocument/2006/relationships/image" Target="../media/image128.png"/><Relationship Id="rId5" Type="http://schemas.openxmlformats.org/officeDocument/2006/relationships/image" Target="../media/image122.png"/><Relationship Id="rId15" Type="http://schemas.openxmlformats.org/officeDocument/2006/relationships/image" Target="../media/image132.svg"/><Relationship Id="rId10" Type="http://schemas.openxmlformats.org/officeDocument/2006/relationships/image" Target="../media/image127.svg"/><Relationship Id="rId4" Type="http://schemas.openxmlformats.org/officeDocument/2006/relationships/image" Target="../media/image121.svg"/><Relationship Id="rId9" Type="http://schemas.openxmlformats.org/officeDocument/2006/relationships/image" Target="../media/image126.png"/><Relationship Id="rId14" Type="http://schemas.openxmlformats.org/officeDocument/2006/relationships/image" Target="../media/image131.svg"/></Relationships>
</file>

<file path=ppt/slides/_rels/slide41.xml.rels><?xml version="1.0" encoding="UTF-8" standalone="yes"?>
<Relationships xmlns="http://schemas.openxmlformats.org/package/2006/relationships"><Relationship Id="rId3" Type="http://schemas.openxmlformats.org/officeDocument/2006/relationships/hyperlink" Target="https://microsoft-my.sharepoint.com/:v:/p/rfonseca/EVvkwglVKaxItHmME-yab8cBQ3Q_qAg3B9R0ea-zwaiJEA?e=jQSON9" TargetMode="External"/><Relationship Id="rId2" Type="http://schemas.openxmlformats.org/officeDocument/2006/relationships/image" Target="../media/image136.png"/><Relationship Id="rId1" Type="http://schemas.openxmlformats.org/officeDocument/2006/relationships/slideLayout" Target="../slideLayouts/slideLayout85.xml"/></Relationships>
</file>

<file path=ppt/slides/_rels/slide42.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15.xml"/><Relationship Id="rId1" Type="http://schemas.openxmlformats.org/officeDocument/2006/relationships/slideLayout" Target="../slideLayouts/slideLayout26.xml"/></Relationships>
</file>

<file path=ppt/slides/_rels/slide43.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16.xml"/><Relationship Id="rId1" Type="http://schemas.openxmlformats.org/officeDocument/2006/relationships/slideLayout" Target="../slideLayouts/slideLayout26.xml"/></Relationships>
</file>

<file path=ppt/slides/_rels/slide44.xml.rels><?xml version="1.0" encoding="UTF-8" standalone="yes"?>
<Relationships xmlns="http://schemas.openxmlformats.org/package/2006/relationships"><Relationship Id="rId3" Type="http://schemas.openxmlformats.org/officeDocument/2006/relationships/hyperlink" Target="https://learn.microsoft.com/en-us/azure/active-directory/governance/create-access-review-pim-for-groups" TargetMode="External"/><Relationship Id="rId2" Type="http://schemas.openxmlformats.org/officeDocument/2006/relationships/hyperlink" Target="https://learn.microsoft.com/en-us/azure/active-directory/governance/deploy-access-reviews" TargetMode="External"/><Relationship Id="rId1" Type="http://schemas.openxmlformats.org/officeDocument/2006/relationships/slideLayout" Target="../slideLayouts/slideLayout82.xml"/><Relationship Id="rId5" Type="http://schemas.openxmlformats.org/officeDocument/2006/relationships/hyperlink" Target="https://learn.microsoft.com/en-us/azure/active-directory/governance/entitlement-management-access-reviews-create" TargetMode="External"/><Relationship Id="rId4" Type="http://schemas.openxmlformats.org/officeDocument/2006/relationships/hyperlink" Target="https://learn.microsoft.com/en-us/azure/active-directory/privileged-identity-management/pim-complete-roles-and-resource-roles-review?toc=%2Fazure%2Factive-directory%2Fgovernance%2Ftoc.json" TargetMode="External"/></Relationships>
</file>

<file path=ppt/slides/_rels/slide45.xml.rels><?xml version="1.0" encoding="UTF-8" standalone="yes"?>
<Relationships xmlns="http://schemas.openxmlformats.org/package/2006/relationships"><Relationship Id="rId2" Type="http://schemas.openxmlformats.org/officeDocument/2006/relationships/image" Target="../media/image139.jpe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84.xml"/></Relationships>
</file>

<file path=ppt/slides/_rels/slide48.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87.xml"/></Relationships>
</file>

<file path=ppt/slides/_rels/slide49.xml.rels><?xml version="1.0" encoding="UTF-8" standalone="yes"?>
<Relationships xmlns="http://schemas.openxmlformats.org/package/2006/relationships"><Relationship Id="rId2" Type="http://schemas.openxmlformats.org/officeDocument/2006/relationships/image" Target="../media/image142.emf"/><Relationship Id="rId1" Type="http://schemas.openxmlformats.org/officeDocument/2006/relationships/slideLayout" Target="../slideLayouts/slideLayout8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50.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86.xml"/></Relationships>
</file>

<file path=ppt/slides/_rels/slide51.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89.xml"/></Relationships>
</file>

<file path=ppt/slides/_rels/slide52.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90.xml"/></Relationships>
</file>

<file path=ppt/slides/_rels/slide53.xml.rels><?xml version="1.0" encoding="UTF-8" standalone="yes"?>
<Relationships xmlns="http://schemas.openxmlformats.org/package/2006/relationships"><Relationship Id="rId2" Type="http://schemas.openxmlformats.org/officeDocument/2006/relationships/image" Target="../media/image147.emf"/><Relationship Id="rId1" Type="http://schemas.openxmlformats.org/officeDocument/2006/relationships/slideLayout" Target="../slideLayouts/slideLayout91.xml"/></Relationships>
</file>

<file path=ppt/slides/_rels/slide54.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92.xml"/></Relationships>
</file>

<file path=ppt/slides/_rels/slide55.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93.xml"/></Relationships>
</file>

<file path=ppt/slides/_rels/slide56.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94.xml"/></Relationships>
</file>

<file path=ppt/slides/_rels/slide57.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95.xml"/></Relationships>
</file>

<file path=ppt/slides/_rels/slide58.xml.rels><?xml version="1.0" encoding="UTF-8" standalone="yes"?>
<Relationships xmlns="http://schemas.openxmlformats.org/package/2006/relationships"><Relationship Id="rId2" Type="http://schemas.openxmlformats.org/officeDocument/2006/relationships/image" Target="../media/image152.jpeg"/><Relationship Id="rId1" Type="http://schemas.openxmlformats.org/officeDocument/2006/relationships/slideLayout" Target="../slideLayouts/slideLayout3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2.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AF86C-72E8-0ABE-F075-F642A699826C}"/>
              </a:ext>
            </a:extLst>
          </p:cNvPr>
          <p:cNvSpPr txBox="1">
            <a:spLocks/>
          </p:cNvSpPr>
          <p:nvPr/>
        </p:nvSpPr>
        <p:spPr>
          <a:xfrm>
            <a:off x="7428385" y="293128"/>
            <a:ext cx="4158362" cy="2535236"/>
          </a:xfrm>
          <a:prstGeom prst="rect">
            <a:avLst/>
          </a:prstGeom>
        </p:spPr>
        <p:txBody>
          <a:bodyPr vert="horz" wrap="square" lIns="0" tIns="0" rIns="0" bIns="0" rtlCol="0" anchor="b">
            <a:norm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spcAft>
                <a:spcPts val="600"/>
              </a:spcAft>
            </a:pPr>
            <a:r>
              <a:rPr lang="en-US" b="0" kern="1200" cap="none" spc="-50" baseline="0" dirty="0">
                <a:ln w="3175">
                  <a:noFill/>
                </a:ln>
                <a:effectLst/>
                <a:latin typeface="+mj-lt"/>
                <a:ea typeface="+mn-ea"/>
                <a:cs typeface="Segoe UI" pitchFamily="34" charset="0"/>
              </a:rPr>
              <a:t>Microsoft Entra ID Governance POC Feedback</a:t>
            </a:r>
          </a:p>
        </p:txBody>
      </p:sp>
      <p:sp>
        <p:nvSpPr>
          <p:cNvPr id="3" name="Rectangle 13">
            <a:extLst>
              <a:ext uri="{FF2B5EF4-FFF2-40B4-BE49-F238E27FC236}">
                <a16:creationId xmlns:a16="http://schemas.microsoft.com/office/drawing/2014/main" id="{6CBC4C54-BCAC-1019-0219-6D2998C9EB28}"/>
              </a:ext>
            </a:extLst>
          </p:cNvPr>
          <p:cNvSpPr>
            <a:spLocks noChangeArrowheads="1"/>
          </p:cNvSpPr>
          <p:nvPr/>
        </p:nvSpPr>
        <p:spPr bwMode="white">
          <a:xfrm>
            <a:off x="7424322" y="3239705"/>
            <a:ext cx="4162425" cy="2733497"/>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rtlCol="0">
            <a:normAutofit/>
          </a:bodyPr>
          <a:lstStyle/>
          <a:p>
            <a:pPr defTabSz="932742">
              <a:spcBef>
                <a:spcPct val="20000"/>
              </a:spcBef>
              <a:buSzPct val="90000"/>
              <a:defRPr/>
            </a:pPr>
            <a:r>
              <a:rPr lang="en-US" altLang="ja-JP" sz="2200" kern="1200" spc="0" baseline="0">
                <a:latin typeface="+mn-lt"/>
                <a:ea typeface="+mn-ea"/>
                <a:cs typeface="Segoe UI" panose="020B0502040204020203" pitchFamily="34" charset="0"/>
                <a:hlinkClick r:id="rId2">
                  <a:extLst>
                    <a:ext uri="{A12FA001-AC4F-418D-AE19-62706E023703}">
                      <ahyp:hlinkClr xmlns:ahyp="http://schemas.microsoft.com/office/drawing/2018/hyperlinkcolor" val="tx"/>
                    </a:ext>
                  </a:extLst>
                </a:hlinkClick>
              </a:rPr>
              <a:t>https://aka.ms/IGAPOCSurvey</a:t>
            </a:r>
            <a:r>
              <a:rPr lang="en-US" altLang="ja-JP" sz="2200" kern="1200" spc="0" baseline="0">
                <a:latin typeface="+mn-lt"/>
                <a:ea typeface="+mn-ea"/>
                <a:cs typeface="Segoe UI" panose="020B0502040204020203" pitchFamily="34" charset="0"/>
              </a:rPr>
              <a:t> </a:t>
            </a:r>
          </a:p>
        </p:txBody>
      </p:sp>
      <p:pic>
        <p:nvPicPr>
          <p:cNvPr id="6" name="Picture 5" descr="A qr code with a black background&#10;&#10;Description automatically generated">
            <a:extLst>
              <a:ext uri="{FF2B5EF4-FFF2-40B4-BE49-F238E27FC236}">
                <a16:creationId xmlns:a16="http://schemas.microsoft.com/office/drawing/2014/main" id="{E34CE3BA-C08D-F232-21D5-3265EEB764DA}"/>
              </a:ext>
            </a:extLst>
          </p:cNvPr>
          <p:cNvPicPr>
            <a:picLocks noChangeAspect="1"/>
          </p:cNvPicPr>
          <p:nvPr/>
        </p:nvPicPr>
        <p:blipFill>
          <a:blip r:embed="rId3"/>
          <a:stretch>
            <a:fillRect/>
          </a:stretch>
        </p:blipFill>
        <p:spPr>
          <a:xfrm>
            <a:off x="8175863" y="3877235"/>
            <a:ext cx="2003612" cy="2003612"/>
          </a:xfrm>
          <a:prstGeom prst="rect">
            <a:avLst/>
          </a:prstGeom>
        </p:spPr>
      </p:pic>
      <p:pic>
        <p:nvPicPr>
          <p:cNvPr id="8" name="Picture 7" descr="Many question marks on black background">
            <a:extLst>
              <a:ext uri="{FF2B5EF4-FFF2-40B4-BE49-F238E27FC236}">
                <a16:creationId xmlns:a16="http://schemas.microsoft.com/office/drawing/2014/main" id="{80A72F05-69A9-6AFE-B9C5-D4F60ED06DD2}"/>
              </a:ext>
            </a:extLst>
          </p:cNvPr>
          <p:cNvPicPr>
            <a:picLocks noChangeAspect="1"/>
          </p:cNvPicPr>
          <p:nvPr/>
        </p:nvPicPr>
        <p:blipFill>
          <a:blip r:embed="rId4"/>
          <a:stretch>
            <a:fillRect/>
          </a:stretch>
        </p:blipFill>
        <p:spPr>
          <a:xfrm>
            <a:off x="-5167179" y="35859"/>
            <a:ext cx="11263179" cy="6858000"/>
          </a:xfrm>
          <a:prstGeom prst="rect">
            <a:avLst/>
          </a:prstGeom>
        </p:spPr>
      </p:pic>
    </p:spTree>
    <p:extLst>
      <p:ext uri="{BB962C8B-B14F-4D97-AF65-F5344CB8AC3E}">
        <p14:creationId xmlns:p14="http://schemas.microsoft.com/office/powerpoint/2010/main" val="2975906173"/>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A399A98-03A0-F3CE-E61E-C31A3B68C318}"/>
              </a:ext>
            </a:extLst>
          </p:cNvPr>
          <p:cNvSpPr>
            <a:spLocks noGrp="1"/>
          </p:cNvSpPr>
          <p:nvPr>
            <p:ph type="title"/>
          </p:nvPr>
        </p:nvSpPr>
        <p:spPr>
          <a:xfrm>
            <a:off x="838200" y="365125"/>
            <a:ext cx="10515600" cy="1325563"/>
          </a:xfrm>
        </p:spPr>
        <p:txBody>
          <a:bodyPr>
            <a:normAutofit/>
          </a:bodyPr>
          <a:lstStyle/>
          <a:p>
            <a:r>
              <a:rPr lang="en-US" sz="3200"/>
              <a:t>PoC | Phase 4: Access Recertification</a:t>
            </a:r>
          </a:p>
        </p:txBody>
      </p:sp>
      <p:sp>
        <p:nvSpPr>
          <p:cNvPr id="27" name="TextBox 26">
            <a:extLst>
              <a:ext uri="{FF2B5EF4-FFF2-40B4-BE49-F238E27FC236}">
                <a16:creationId xmlns:a16="http://schemas.microsoft.com/office/drawing/2014/main" id="{DF44E84A-D2A0-4957-64E3-E8CD8B9250E5}"/>
              </a:ext>
            </a:extLst>
          </p:cNvPr>
          <p:cNvSpPr txBox="1"/>
          <p:nvPr/>
        </p:nvSpPr>
        <p:spPr>
          <a:xfrm>
            <a:off x="588263" y="2645621"/>
            <a:ext cx="9593354" cy="1477328"/>
          </a:xfrm>
          <a:prstGeom prst="rect">
            <a:avLst/>
          </a:prstGeom>
          <a:noFill/>
        </p:spPr>
        <p:txBody>
          <a:bodyPr wrap="square" lIns="0" tIns="0" rIns="0" bIns="0" rtlCol="0">
            <a:spAutoFit/>
          </a:bodyPr>
          <a:lstStyle/>
          <a:p>
            <a:pPr algn="l"/>
            <a:r>
              <a:rPr lang="en-GB" sz="2000" b="1"/>
              <a:t>Session </a:t>
            </a:r>
            <a:r>
              <a:rPr lang="en-GB" sz="2000"/>
              <a:t>(1 hour): </a:t>
            </a:r>
            <a:r>
              <a:rPr lang="en-GB" sz="2000" b="1"/>
              <a:t>Access Recertification</a:t>
            </a:r>
          </a:p>
          <a:p>
            <a:pPr marL="342900" indent="-342900" algn="l">
              <a:buFont typeface="Arial" panose="020B0604020202020204" pitchFamily="34" charset="0"/>
              <a:buChar char="•"/>
            </a:pPr>
            <a:r>
              <a:rPr lang="en-GB" sz="2000"/>
              <a:t>Who? </a:t>
            </a:r>
            <a:r>
              <a:rPr lang="en-GB" sz="2000">
                <a:sym typeface="Wingdings" panose="05000000000000000000" pitchFamily="2" charset="2"/>
              </a:rPr>
              <a:t> </a:t>
            </a:r>
            <a:r>
              <a:rPr lang="en-GB" sz="2000"/>
              <a:t>All teams</a:t>
            </a:r>
          </a:p>
          <a:p>
            <a:pPr marL="342900" indent="-342900" algn="l">
              <a:buFont typeface="Arial" panose="020B0604020202020204" pitchFamily="34" charset="0"/>
              <a:buChar char="•"/>
            </a:pPr>
            <a:endParaRPr lang="en-GB" sz="2000"/>
          </a:p>
          <a:p>
            <a:pPr marL="0" indent="0">
              <a:buNone/>
            </a:pPr>
            <a:r>
              <a:rPr lang="en-US" sz="2000" b="1"/>
              <a:t>Working session </a:t>
            </a:r>
          </a:p>
          <a:p>
            <a:pPr marL="0" indent="0">
              <a:buNone/>
            </a:pPr>
            <a:r>
              <a:rPr lang="en-US" sz="1600"/>
              <a:t>1 hour</a:t>
            </a:r>
            <a:r>
              <a:rPr lang="en-US" sz="1100"/>
              <a:t>, </a:t>
            </a:r>
            <a:r>
              <a:rPr lang="en-US" sz="1600"/>
              <a:t>depending on complexity of scenario</a:t>
            </a:r>
          </a:p>
        </p:txBody>
      </p:sp>
      <p:sp>
        <p:nvSpPr>
          <p:cNvPr id="2" name="TextBox 23">
            <a:extLst>
              <a:ext uri="{FF2B5EF4-FFF2-40B4-BE49-F238E27FC236}">
                <a16:creationId xmlns:a16="http://schemas.microsoft.com/office/drawing/2014/main" id="{0A1885FB-E4BB-F392-7219-D8B2C150FA3C}"/>
              </a:ext>
            </a:extLst>
          </p:cNvPr>
          <p:cNvSpPr txBox="1"/>
          <p:nvPr/>
        </p:nvSpPr>
        <p:spPr>
          <a:xfrm>
            <a:off x="1194839" y="2254256"/>
            <a:ext cx="862439" cy="338554"/>
          </a:xfrm>
          <a:prstGeom prst="rect">
            <a:avLst/>
          </a:prstGeom>
          <a:noFill/>
        </p:spPr>
        <p:txBody>
          <a:bodyPr wrap="square" rtlCol="0">
            <a:spAutoFit/>
          </a:bodyPr>
          <a:lstStyle/>
          <a:p>
            <a:r>
              <a:rPr lang="en-US" sz="1600"/>
              <a:t>1 hour</a:t>
            </a:r>
          </a:p>
        </p:txBody>
      </p:sp>
      <p:sp>
        <p:nvSpPr>
          <p:cNvPr id="5" name="TextBox 23">
            <a:extLst>
              <a:ext uri="{FF2B5EF4-FFF2-40B4-BE49-F238E27FC236}">
                <a16:creationId xmlns:a16="http://schemas.microsoft.com/office/drawing/2014/main" id="{563E0007-D7DC-FAA8-2D00-8063130D241E}"/>
              </a:ext>
            </a:extLst>
          </p:cNvPr>
          <p:cNvSpPr txBox="1"/>
          <p:nvPr/>
        </p:nvSpPr>
        <p:spPr>
          <a:xfrm>
            <a:off x="3959944" y="2254256"/>
            <a:ext cx="862439" cy="338554"/>
          </a:xfrm>
          <a:prstGeom prst="rect">
            <a:avLst/>
          </a:prstGeom>
          <a:noFill/>
        </p:spPr>
        <p:txBody>
          <a:bodyPr wrap="square" rtlCol="0">
            <a:spAutoFit/>
          </a:bodyPr>
          <a:lstStyle/>
          <a:p>
            <a:r>
              <a:rPr lang="en-US" sz="1600"/>
              <a:t>1 hour</a:t>
            </a:r>
          </a:p>
        </p:txBody>
      </p:sp>
      <p:sp>
        <p:nvSpPr>
          <p:cNvPr id="6" name="TextBox 23">
            <a:extLst>
              <a:ext uri="{FF2B5EF4-FFF2-40B4-BE49-F238E27FC236}">
                <a16:creationId xmlns:a16="http://schemas.microsoft.com/office/drawing/2014/main" id="{04C244B2-5A2D-BD98-6B9F-02A97736A3C1}"/>
              </a:ext>
            </a:extLst>
          </p:cNvPr>
          <p:cNvSpPr txBox="1"/>
          <p:nvPr/>
        </p:nvSpPr>
        <p:spPr>
          <a:xfrm>
            <a:off x="6077969" y="2254256"/>
            <a:ext cx="862439" cy="338554"/>
          </a:xfrm>
          <a:prstGeom prst="rect">
            <a:avLst/>
          </a:prstGeom>
          <a:noFill/>
        </p:spPr>
        <p:txBody>
          <a:bodyPr wrap="square" rtlCol="0">
            <a:spAutoFit/>
          </a:bodyPr>
          <a:lstStyle/>
          <a:p>
            <a:r>
              <a:rPr lang="en-US" sz="1600"/>
              <a:t>2 hours</a:t>
            </a:r>
          </a:p>
        </p:txBody>
      </p:sp>
      <p:sp>
        <p:nvSpPr>
          <p:cNvPr id="8" name="TextBox 23">
            <a:extLst>
              <a:ext uri="{FF2B5EF4-FFF2-40B4-BE49-F238E27FC236}">
                <a16:creationId xmlns:a16="http://schemas.microsoft.com/office/drawing/2014/main" id="{18A7EB5B-C40E-F96E-7D6C-3C4FD18F1300}"/>
              </a:ext>
            </a:extLst>
          </p:cNvPr>
          <p:cNvSpPr txBox="1"/>
          <p:nvPr/>
        </p:nvSpPr>
        <p:spPr>
          <a:xfrm>
            <a:off x="9811805" y="2258584"/>
            <a:ext cx="862439" cy="338554"/>
          </a:xfrm>
          <a:prstGeom prst="rect">
            <a:avLst/>
          </a:prstGeom>
          <a:noFill/>
        </p:spPr>
        <p:txBody>
          <a:bodyPr wrap="square" rtlCol="0">
            <a:spAutoFit/>
          </a:bodyPr>
          <a:lstStyle/>
          <a:p>
            <a:r>
              <a:rPr lang="en-US" sz="1600"/>
              <a:t>1 hour</a:t>
            </a:r>
          </a:p>
        </p:txBody>
      </p:sp>
      <p:sp>
        <p:nvSpPr>
          <p:cNvPr id="11" name="Ellipse 40">
            <a:extLst>
              <a:ext uri="{FF2B5EF4-FFF2-40B4-BE49-F238E27FC236}">
                <a16:creationId xmlns:a16="http://schemas.microsoft.com/office/drawing/2014/main" id="{F53AEA71-A0B0-DB1B-2788-2A5AFC74640D}"/>
              </a:ext>
            </a:extLst>
          </p:cNvPr>
          <p:cNvSpPr/>
          <p:nvPr/>
        </p:nvSpPr>
        <p:spPr bwMode="auto">
          <a:xfrm>
            <a:off x="9727588" y="2146637"/>
            <a:ext cx="170406" cy="177259"/>
          </a:xfrm>
          <a:prstGeom prst="ellipse">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Ellipse 4">
            <a:extLst>
              <a:ext uri="{FF2B5EF4-FFF2-40B4-BE49-F238E27FC236}">
                <a16:creationId xmlns:a16="http://schemas.microsoft.com/office/drawing/2014/main" id="{DFD6BE35-3548-E178-782A-F8C6A6729881}"/>
              </a:ext>
            </a:extLst>
          </p:cNvPr>
          <p:cNvSpPr/>
          <p:nvPr/>
        </p:nvSpPr>
        <p:spPr bwMode="auto">
          <a:xfrm>
            <a:off x="11041890" y="2087220"/>
            <a:ext cx="311910" cy="311910"/>
          </a:xfrm>
          <a:prstGeom prst="ellipse">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23" name="Gerade Verbindung mit Pfeil 2">
            <a:extLst>
              <a:ext uri="{FF2B5EF4-FFF2-40B4-BE49-F238E27FC236}">
                <a16:creationId xmlns:a16="http://schemas.microsoft.com/office/drawing/2014/main" id="{38C93532-223B-B144-52E5-989F2687AE57}"/>
              </a:ext>
            </a:extLst>
          </p:cNvPr>
          <p:cNvCxnSpPr>
            <a:cxnSpLocks/>
            <a:stCxn id="11" idx="2"/>
          </p:cNvCxnSpPr>
          <p:nvPr/>
        </p:nvCxnSpPr>
        <p:spPr>
          <a:xfrm>
            <a:off x="9727588" y="2235267"/>
            <a:ext cx="1492917" cy="5229"/>
          </a:xfrm>
          <a:prstGeom prst="straightConnector1">
            <a:avLst/>
          </a:prstGeom>
          <a:ln w="28575">
            <a:solidFill>
              <a:schemeClr val="tx1">
                <a:lumMod val="50000"/>
                <a:lumOff val="5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6" name="TextBox 23">
            <a:extLst>
              <a:ext uri="{FF2B5EF4-FFF2-40B4-BE49-F238E27FC236}">
                <a16:creationId xmlns:a16="http://schemas.microsoft.com/office/drawing/2014/main" id="{7F536FDB-94B2-8BEB-7244-6329E686CB5B}"/>
              </a:ext>
            </a:extLst>
          </p:cNvPr>
          <p:cNvSpPr txBox="1"/>
          <p:nvPr/>
        </p:nvSpPr>
        <p:spPr>
          <a:xfrm>
            <a:off x="8341428" y="2262448"/>
            <a:ext cx="862439" cy="338554"/>
          </a:xfrm>
          <a:prstGeom prst="rect">
            <a:avLst/>
          </a:prstGeom>
          <a:noFill/>
        </p:spPr>
        <p:txBody>
          <a:bodyPr wrap="square" rtlCol="0">
            <a:spAutoFit/>
          </a:bodyPr>
          <a:lstStyle/>
          <a:p>
            <a:r>
              <a:rPr lang="en-US" sz="1600"/>
              <a:t>2 hours</a:t>
            </a:r>
          </a:p>
        </p:txBody>
      </p:sp>
      <p:cxnSp>
        <p:nvCxnSpPr>
          <p:cNvPr id="28" name="Gerade Verbindung mit Pfeil 2">
            <a:extLst>
              <a:ext uri="{FF2B5EF4-FFF2-40B4-BE49-F238E27FC236}">
                <a16:creationId xmlns:a16="http://schemas.microsoft.com/office/drawing/2014/main" id="{151BEA89-1415-3185-1DC3-42FCEB75FBFB}"/>
              </a:ext>
            </a:extLst>
          </p:cNvPr>
          <p:cNvCxnSpPr>
            <a:cxnSpLocks/>
            <a:stCxn id="29" idx="6"/>
            <a:endCxn id="30" idx="2"/>
          </p:cNvCxnSpPr>
          <p:nvPr/>
        </p:nvCxnSpPr>
        <p:spPr>
          <a:xfrm>
            <a:off x="751660" y="2231586"/>
            <a:ext cx="2473512" cy="3662"/>
          </a:xfrm>
          <a:prstGeom prst="straightConnector1">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9" name="Ellipse 4">
            <a:extLst>
              <a:ext uri="{FF2B5EF4-FFF2-40B4-BE49-F238E27FC236}">
                <a16:creationId xmlns:a16="http://schemas.microsoft.com/office/drawing/2014/main" id="{A559637B-E299-848F-466E-EE15CD6BA4A7}"/>
              </a:ext>
            </a:extLst>
          </p:cNvPr>
          <p:cNvSpPr/>
          <p:nvPr/>
        </p:nvSpPr>
        <p:spPr bwMode="auto">
          <a:xfrm>
            <a:off x="439750" y="2075631"/>
            <a:ext cx="311910" cy="31191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30" name="Ellipse 33">
            <a:extLst>
              <a:ext uri="{FF2B5EF4-FFF2-40B4-BE49-F238E27FC236}">
                <a16:creationId xmlns:a16="http://schemas.microsoft.com/office/drawing/2014/main" id="{846474A9-C7EE-F1DA-C968-683BCEF4C4A1}"/>
              </a:ext>
            </a:extLst>
          </p:cNvPr>
          <p:cNvSpPr/>
          <p:nvPr/>
        </p:nvSpPr>
        <p:spPr bwMode="auto">
          <a:xfrm>
            <a:off x="3225172" y="2146618"/>
            <a:ext cx="170406" cy="17725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de-DE" sz="2000">
              <a:gradFill>
                <a:gsLst>
                  <a:gs pos="0">
                    <a:srgbClr val="FFFFFF"/>
                  </a:gs>
                  <a:gs pos="100000">
                    <a:srgbClr val="FFFFFF"/>
                  </a:gs>
                </a:gsLst>
                <a:lin ang="5400000" scaled="0"/>
              </a:gradFill>
              <a:cs typeface="Segoe UI" pitchFamily="34" charset="0"/>
            </a:endParaRPr>
          </a:p>
        </p:txBody>
      </p:sp>
      <p:cxnSp>
        <p:nvCxnSpPr>
          <p:cNvPr id="31" name="Gerade Verbindung mit Pfeil 2">
            <a:extLst>
              <a:ext uri="{FF2B5EF4-FFF2-40B4-BE49-F238E27FC236}">
                <a16:creationId xmlns:a16="http://schemas.microsoft.com/office/drawing/2014/main" id="{A0275B24-ED58-7279-18F3-1B0FAF21ACAF}"/>
              </a:ext>
            </a:extLst>
          </p:cNvPr>
          <p:cNvCxnSpPr>
            <a:cxnSpLocks/>
          </p:cNvCxnSpPr>
          <p:nvPr/>
        </p:nvCxnSpPr>
        <p:spPr>
          <a:xfrm>
            <a:off x="5530858" y="2231586"/>
            <a:ext cx="2468243" cy="0"/>
          </a:xfrm>
          <a:prstGeom prst="straightConnector1">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2" name="Gerade Verbindung mit Pfeil 2">
            <a:extLst>
              <a:ext uri="{FF2B5EF4-FFF2-40B4-BE49-F238E27FC236}">
                <a16:creationId xmlns:a16="http://schemas.microsoft.com/office/drawing/2014/main" id="{1B538BD3-013D-2D3C-0E07-712522C64563}"/>
              </a:ext>
            </a:extLst>
          </p:cNvPr>
          <p:cNvCxnSpPr>
            <a:cxnSpLocks/>
          </p:cNvCxnSpPr>
          <p:nvPr/>
        </p:nvCxnSpPr>
        <p:spPr>
          <a:xfrm>
            <a:off x="3387592" y="2227924"/>
            <a:ext cx="1877170" cy="7324"/>
          </a:xfrm>
          <a:prstGeom prst="straightConnector1">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3" name="Ellipse 33">
            <a:extLst>
              <a:ext uri="{FF2B5EF4-FFF2-40B4-BE49-F238E27FC236}">
                <a16:creationId xmlns:a16="http://schemas.microsoft.com/office/drawing/2014/main" id="{225E94AD-8F6F-E471-11C3-69753D8CECB6}"/>
              </a:ext>
            </a:extLst>
          </p:cNvPr>
          <p:cNvSpPr/>
          <p:nvPr/>
        </p:nvSpPr>
        <p:spPr bwMode="auto">
          <a:xfrm>
            <a:off x="5292256" y="2146618"/>
            <a:ext cx="170406" cy="17725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de-DE" sz="2000">
              <a:gradFill>
                <a:gsLst>
                  <a:gs pos="0">
                    <a:srgbClr val="FFFFFF"/>
                  </a:gs>
                  <a:gs pos="100000">
                    <a:srgbClr val="FFFFFF"/>
                  </a:gs>
                </a:gsLst>
                <a:lin ang="5400000" scaled="0"/>
              </a:gradFill>
              <a:cs typeface="Segoe UI" pitchFamily="34" charset="0"/>
            </a:endParaRPr>
          </a:p>
        </p:txBody>
      </p:sp>
      <p:sp>
        <p:nvSpPr>
          <p:cNvPr id="14" name="Ellipse 33">
            <a:extLst>
              <a:ext uri="{FF2B5EF4-FFF2-40B4-BE49-F238E27FC236}">
                <a16:creationId xmlns:a16="http://schemas.microsoft.com/office/drawing/2014/main" id="{ACAE8073-90DF-F262-A386-1C9066C6E3C1}"/>
              </a:ext>
            </a:extLst>
          </p:cNvPr>
          <p:cNvSpPr/>
          <p:nvPr/>
        </p:nvSpPr>
        <p:spPr bwMode="auto">
          <a:xfrm>
            <a:off x="7996667" y="2146618"/>
            <a:ext cx="170406" cy="177259"/>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16" name="Gerade Verbindung mit Pfeil 2">
            <a:extLst>
              <a:ext uri="{FF2B5EF4-FFF2-40B4-BE49-F238E27FC236}">
                <a16:creationId xmlns:a16="http://schemas.microsoft.com/office/drawing/2014/main" id="{BDCC71BC-E217-966C-F90A-840D08AE2AE7}"/>
              </a:ext>
            </a:extLst>
          </p:cNvPr>
          <p:cNvCxnSpPr>
            <a:cxnSpLocks/>
            <a:endCxn id="11" idx="2"/>
          </p:cNvCxnSpPr>
          <p:nvPr/>
        </p:nvCxnSpPr>
        <p:spPr>
          <a:xfrm>
            <a:off x="8167073" y="2227924"/>
            <a:ext cx="1560515" cy="7343"/>
          </a:xfrm>
          <a:prstGeom prst="straightConnector1">
            <a:avLst/>
          </a:prstGeom>
          <a:ln w="28575">
            <a:solidFill>
              <a:srgbClr val="0070C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5" name="TextBox 12">
            <a:extLst>
              <a:ext uri="{FF2B5EF4-FFF2-40B4-BE49-F238E27FC236}">
                <a16:creationId xmlns:a16="http://schemas.microsoft.com/office/drawing/2014/main" id="{18CC693D-B99F-51F8-18C1-85B2F4C340CA}"/>
              </a:ext>
            </a:extLst>
          </p:cNvPr>
          <p:cNvSpPr txBox="1"/>
          <p:nvPr/>
        </p:nvSpPr>
        <p:spPr>
          <a:xfrm>
            <a:off x="942544" y="1571467"/>
            <a:ext cx="1917778" cy="584775"/>
          </a:xfrm>
          <a:prstGeom prst="rect">
            <a:avLst/>
          </a:prstGeom>
          <a:noFill/>
        </p:spPr>
        <p:txBody>
          <a:bodyPr wrap="square" rtlCol="0">
            <a:spAutoFit/>
          </a:bodyPr>
          <a:lstStyle>
            <a:defPPr>
              <a:defRPr lang="en-US"/>
            </a:defPPr>
            <a:lvl1pPr>
              <a:defRPr sz="1600" b="1"/>
            </a:lvl1pPr>
          </a:lstStyle>
          <a:p>
            <a:pPr algn="ctr"/>
            <a:r>
              <a:rPr lang="en-US"/>
              <a:t>Entitlement Management</a:t>
            </a:r>
          </a:p>
        </p:txBody>
      </p:sp>
      <p:sp>
        <p:nvSpPr>
          <p:cNvPr id="17" name="TextBox 12">
            <a:extLst>
              <a:ext uri="{FF2B5EF4-FFF2-40B4-BE49-F238E27FC236}">
                <a16:creationId xmlns:a16="http://schemas.microsoft.com/office/drawing/2014/main" id="{EE8ABB5E-5807-7F77-E453-3A7510A4E768}"/>
              </a:ext>
            </a:extLst>
          </p:cNvPr>
          <p:cNvSpPr txBox="1"/>
          <p:nvPr/>
        </p:nvSpPr>
        <p:spPr>
          <a:xfrm>
            <a:off x="3464148" y="1578274"/>
            <a:ext cx="1713312" cy="523220"/>
          </a:xfrm>
          <a:prstGeom prst="rect">
            <a:avLst/>
          </a:prstGeom>
          <a:noFill/>
        </p:spPr>
        <p:txBody>
          <a:bodyPr wrap="square" rtlCol="0">
            <a:spAutoFit/>
          </a:bodyPr>
          <a:lstStyle/>
          <a:p>
            <a:pPr algn="ctr"/>
            <a:r>
              <a:rPr lang="en-US" sz="1400" b="1"/>
              <a:t>Auto-assignment policies</a:t>
            </a:r>
          </a:p>
        </p:txBody>
      </p:sp>
      <p:sp>
        <p:nvSpPr>
          <p:cNvPr id="18" name="TextBox 12">
            <a:extLst>
              <a:ext uri="{FF2B5EF4-FFF2-40B4-BE49-F238E27FC236}">
                <a16:creationId xmlns:a16="http://schemas.microsoft.com/office/drawing/2014/main" id="{B56ACA77-C543-4B36-C03F-E2918F1D9BD7}"/>
              </a:ext>
            </a:extLst>
          </p:cNvPr>
          <p:cNvSpPr txBox="1"/>
          <p:nvPr/>
        </p:nvSpPr>
        <p:spPr>
          <a:xfrm>
            <a:off x="9998611" y="1667240"/>
            <a:ext cx="1193949" cy="338554"/>
          </a:xfrm>
          <a:prstGeom prst="rect">
            <a:avLst/>
          </a:prstGeom>
          <a:noFill/>
        </p:spPr>
        <p:txBody>
          <a:bodyPr wrap="square" rtlCol="0">
            <a:spAutoFit/>
          </a:bodyPr>
          <a:lstStyle/>
          <a:p>
            <a:r>
              <a:rPr lang="en-US" sz="1600" b="1"/>
              <a:t>Close-out</a:t>
            </a:r>
          </a:p>
        </p:txBody>
      </p:sp>
      <p:sp>
        <p:nvSpPr>
          <p:cNvPr id="19" name="TextBox 12">
            <a:extLst>
              <a:ext uri="{FF2B5EF4-FFF2-40B4-BE49-F238E27FC236}">
                <a16:creationId xmlns:a16="http://schemas.microsoft.com/office/drawing/2014/main" id="{E535E7A8-0FE8-10C9-6FD6-C1D60AB776F3}"/>
              </a:ext>
            </a:extLst>
          </p:cNvPr>
          <p:cNvSpPr txBox="1"/>
          <p:nvPr/>
        </p:nvSpPr>
        <p:spPr>
          <a:xfrm>
            <a:off x="5666648" y="1537688"/>
            <a:ext cx="1713312" cy="584775"/>
          </a:xfrm>
          <a:prstGeom prst="rect">
            <a:avLst/>
          </a:prstGeom>
          <a:noFill/>
        </p:spPr>
        <p:txBody>
          <a:bodyPr wrap="square" rtlCol="0">
            <a:spAutoFit/>
          </a:bodyPr>
          <a:lstStyle/>
          <a:p>
            <a:pPr algn="ctr"/>
            <a:r>
              <a:rPr lang="en-US" sz="1600" b="1"/>
              <a:t>Custom extensions</a:t>
            </a:r>
          </a:p>
        </p:txBody>
      </p:sp>
      <p:graphicFrame>
        <p:nvGraphicFramePr>
          <p:cNvPr id="21" name="Table 20">
            <a:extLst>
              <a:ext uri="{FF2B5EF4-FFF2-40B4-BE49-F238E27FC236}">
                <a16:creationId xmlns:a16="http://schemas.microsoft.com/office/drawing/2014/main" id="{437E7022-E5F0-DBD9-C9BF-90EEA5332C57}"/>
              </a:ext>
            </a:extLst>
          </p:cNvPr>
          <p:cNvGraphicFramePr>
            <a:graphicFrameLocks noGrp="1"/>
          </p:cNvGraphicFramePr>
          <p:nvPr/>
        </p:nvGraphicFramePr>
        <p:xfrm>
          <a:off x="588263" y="4175760"/>
          <a:ext cx="10397984" cy="1483360"/>
        </p:xfrm>
        <a:graphic>
          <a:graphicData uri="http://schemas.openxmlformats.org/drawingml/2006/table">
            <a:tbl>
              <a:tblPr firstRow="1" bandRow="1">
                <a:tableStyleId>{3B4B98B0-60AC-42C2-AFA5-B58CD77FA1E5}</a:tableStyleId>
              </a:tblPr>
              <a:tblGrid>
                <a:gridCol w="5198992">
                  <a:extLst>
                    <a:ext uri="{9D8B030D-6E8A-4147-A177-3AD203B41FA5}">
                      <a16:colId xmlns:a16="http://schemas.microsoft.com/office/drawing/2014/main" val="1420714092"/>
                    </a:ext>
                  </a:extLst>
                </a:gridCol>
                <a:gridCol w="5198992">
                  <a:extLst>
                    <a:ext uri="{9D8B030D-6E8A-4147-A177-3AD203B41FA5}">
                      <a16:colId xmlns:a16="http://schemas.microsoft.com/office/drawing/2014/main" val="2426899440"/>
                    </a:ext>
                  </a:extLst>
                </a:gridCol>
              </a:tblGrid>
              <a:tr h="370840">
                <a:tc>
                  <a:txBody>
                    <a:bodyPr/>
                    <a:lstStyle/>
                    <a:p>
                      <a:r>
                        <a:rPr lang="en-GB" sz="1600"/>
                        <a:t>Role</a:t>
                      </a:r>
                      <a:endParaRPr lang="de-DE" sz="1600"/>
                    </a:p>
                  </a:txBody>
                  <a:tcPr/>
                </a:tc>
                <a:tc>
                  <a:txBody>
                    <a:bodyPr/>
                    <a:lstStyle/>
                    <a:p>
                      <a:r>
                        <a:rPr lang="en-GB" sz="1600"/>
                        <a:t>Responsibility</a:t>
                      </a:r>
                      <a:endParaRPr lang="de-DE" sz="1600"/>
                    </a:p>
                  </a:txBody>
                  <a:tcPr/>
                </a:tc>
                <a:extLst>
                  <a:ext uri="{0D108BD9-81ED-4DB2-BD59-A6C34878D82A}">
                    <a16:rowId xmlns:a16="http://schemas.microsoft.com/office/drawing/2014/main" val="1335105508"/>
                  </a:ext>
                </a:extLst>
              </a:tr>
              <a:tr h="370840">
                <a:tc>
                  <a:txBody>
                    <a:bodyPr/>
                    <a:lstStyle/>
                    <a:p>
                      <a:r>
                        <a:rPr lang="en-US" sz="1600" noProof="0"/>
                        <a:t>Microsoft Entra ID Global Admin</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a:sym typeface="Wingdings" panose="05000000000000000000" pitchFamily="2" charset="2"/>
                        </a:rPr>
                        <a:t></a:t>
                      </a:r>
                      <a:r>
                        <a:rPr lang="en-US" sz="1600"/>
                        <a:t>Configure Access Package</a:t>
                      </a:r>
                    </a:p>
                  </a:txBody>
                  <a:tcPr/>
                </a:tc>
                <a:extLst>
                  <a:ext uri="{0D108BD9-81ED-4DB2-BD59-A6C34878D82A}">
                    <a16:rowId xmlns:a16="http://schemas.microsoft.com/office/drawing/2014/main" val="2668198742"/>
                  </a:ext>
                </a:extLst>
              </a:tr>
              <a:tr h="370840">
                <a:tc>
                  <a:txBody>
                    <a:bodyPr/>
                    <a:lstStyle/>
                    <a:p>
                      <a:r>
                        <a:rPr lang="en-US" sz="1600" noProof="0"/>
                        <a:t>Security Admin</a:t>
                      </a:r>
                    </a:p>
                  </a:txBody>
                  <a:tcPr/>
                </a:tc>
                <a:tc>
                  <a:txBody>
                    <a:bodyPr/>
                    <a:lstStyle/>
                    <a:p>
                      <a:r>
                        <a:rPr lang="en-US" sz="1600">
                          <a:sym typeface="Wingdings" panose="05000000000000000000" pitchFamily="2" charset="2"/>
                        </a:rPr>
                        <a:t></a:t>
                      </a:r>
                      <a:r>
                        <a:rPr lang="en-US" sz="1600" noProof="0"/>
                        <a:t>Ensure solution meets organizational security policies</a:t>
                      </a:r>
                    </a:p>
                  </a:txBody>
                  <a:tcPr/>
                </a:tc>
                <a:extLst>
                  <a:ext uri="{0D108BD9-81ED-4DB2-BD59-A6C34878D82A}">
                    <a16:rowId xmlns:a16="http://schemas.microsoft.com/office/drawing/2014/main" val="952396977"/>
                  </a:ext>
                </a:extLst>
              </a:tr>
              <a:tr h="370840">
                <a:tc>
                  <a:txBody>
                    <a:bodyPr/>
                    <a:lstStyle/>
                    <a:p>
                      <a:r>
                        <a:rPr lang="en-US" sz="1600" noProof="0">
                          <a:sym typeface="Wingdings" panose="05000000000000000000" pitchFamily="2" charset="2"/>
                        </a:rPr>
                        <a:t>Compliance Manager</a:t>
                      </a:r>
                      <a:endParaRPr lang="en-US" sz="1600" noProof="0"/>
                    </a:p>
                  </a:txBody>
                  <a:tcPr/>
                </a:tc>
                <a:tc>
                  <a:txBody>
                    <a:bodyPr/>
                    <a:lstStyle/>
                    <a:p>
                      <a:r>
                        <a:rPr lang="en-US" sz="1600">
                          <a:sym typeface="Wingdings" panose="05000000000000000000" pitchFamily="2" charset="2"/>
                        </a:rPr>
                        <a:t> Ensure solutions complies with regulations</a:t>
                      </a:r>
                      <a:endParaRPr lang="en-US" sz="1600" noProof="0"/>
                    </a:p>
                  </a:txBody>
                  <a:tcPr/>
                </a:tc>
                <a:extLst>
                  <a:ext uri="{0D108BD9-81ED-4DB2-BD59-A6C34878D82A}">
                    <a16:rowId xmlns:a16="http://schemas.microsoft.com/office/drawing/2014/main" val="320479324"/>
                  </a:ext>
                </a:extLst>
              </a:tr>
            </a:tbl>
          </a:graphicData>
        </a:graphic>
      </p:graphicFrame>
      <p:sp>
        <p:nvSpPr>
          <p:cNvPr id="24" name="TextBox 12">
            <a:extLst>
              <a:ext uri="{FF2B5EF4-FFF2-40B4-BE49-F238E27FC236}">
                <a16:creationId xmlns:a16="http://schemas.microsoft.com/office/drawing/2014/main" id="{D4DD2FF6-BF9B-5F2B-801B-A7E15FBC391F}"/>
              </a:ext>
            </a:extLst>
          </p:cNvPr>
          <p:cNvSpPr txBox="1"/>
          <p:nvPr/>
        </p:nvSpPr>
        <p:spPr>
          <a:xfrm>
            <a:off x="7894027" y="1565699"/>
            <a:ext cx="1917778" cy="523220"/>
          </a:xfrm>
          <a:prstGeom prst="rect">
            <a:avLst/>
          </a:prstGeom>
          <a:noFill/>
        </p:spPr>
        <p:txBody>
          <a:bodyPr wrap="square" rtlCol="0">
            <a:spAutoFit/>
          </a:bodyPr>
          <a:lstStyle>
            <a:defPPr>
              <a:defRPr lang="en-US"/>
            </a:defPPr>
            <a:lvl1pPr>
              <a:defRPr sz="1600" b="1"/>
            </a:lvl1pPr>
          </a:lstStyle>
          <a:p>
            <a:pPr algn="ctr"/>
            <a:r>
              <a:rPr lang="en-US" sz="1400"/>
              <a:t>Access Recertification</a:t>
            </a:r>
          </a:p>
        </p:txBody>
      </p:sp>
    </p:spTree>
    <p:extLst>
      <p:ext uri="{BB962C8B-B14F-4D97-AF65-F5344CB8AC3E}">
        <p14:creationId xmlns:p14="http://schemas.microsoft.com/office/powerpoint/2010/main" val="2320819395"/>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A399A98-03A0-F3CE-E61E-C31A3B68C318}"/>
              </a:ext>
            </a:extLst>
          </p:cNvPr>
          <p:cNvSpPr>
            <a:spLocks noGrp="1"/>
          </p:cNvSpPr>
          <p:nvPr>
            <p:ph type="title"/>
          </p:nvPr>
        </p:nvSpPr>
        <p:spPr/>
        <p:txBody>
          <a:bodyPr/>
          <a:lstStyle/>
          <a:p>
            <a:r>
              <a:rPr lang="en-US"/>
              <a:t>PoC | Phase 5: </a:t>
            </a:r>
            <a:r>
              <a:rPr lang="en-US" sz="3600"/>
              <a:t>Close-out</a:t>
            </a:r>
            <a:endParaRPr lang="en-US"/>
          </a:p>
        </p:txBody>
      </p:sp>
      <p:sp>
        <p:nvSpPr>
          <p:cNvPr id="27" name="TextBox 26">
            <a:extLst>
              <a:ext uri="{FF2B5EF4-FFF2-40B4-BE49-F238E27FC236}">
                <a16:creationId xmlns:a16="http://schemas.microsoft.com/office/drawing/2014/main" id="{DF44E84A-D2A0-4957-64E3-E8CD8B9250E5}"/>
              </a:ext>
            </a:extLst>
          </p:cNvPr>
          <p:cNvSpPr txBox="1"/>
          <p:nvPr/>
        </p:nvSpPr>
        <p:spPr>
          <a:xfrm>
            <a:off x="588263" y="2645621"/>
            <a:ext cx="10144588" cy="2769989"/>
          </a:xfrm>
          <a:prstGeom prst="rect">
            <a:avLst/>
          </a:prstGeom>
          <a:noFill/>
        </p:spPr>
        <p:txBody>
          <a:bodyPr wrap="square" lIns="0" tIns="0" rIns="0" bIns="0" rtlCol="0">
            <a:spAutoFit/>
          </a:bodyPr>
          <a:lstStyle/>
          <a:p>
            <a:pPr algn="l"/>
            <a:r>
              <a:rPr lang="en-GB" sz="2000" b="1"/>
              <a:t>Wrap-up session </a:t>
            </a:r>
            <a:r>
              <a:rPr lang="en-GB" sz="2000"/>
              <a:t>(1 hour)</a:t>
            </a:r>
          </a:p>
          <a:p>
            <a:r>
              <a:rPr lang="en-GB" sz="2000"/>
              <a:t>Who? </a:t>
            </a:r>
          </a:p>
          <a:p>
            <a:r>
              <a:rPr lang="en-GB" sz="2000">
                <a:sym typeface="Wingdings" panose="05000000000000000000" pitchFamily="2" charset="2"/>
              </a:rPr>
              <a:t>	 </a:t>
            </a:r>
            <a:r>
              <a:rPr lang="en-GB" sz="2000"/>
              <a:t>All teams</a:t>
            </a:r>
          </a:p>
          <a:p>
            <a:r>
              <a:rPr lang="en-GB" sz="2000">
                <a:sym typeface="Wingdings" panose="05000000000000000000" pitchFamily="2" charset="2"/>
              </a:rPr>
              <a:t>	 Leadership team</a:t>
            </a:r>
          </a:p>
          <a:p>
            <a:endParaRPr lang="en-GB" sz="2000">
              <a:sym typeface="Wingdings" panose="05000000000000000000" pitchFamily="2" charset="2"/>
            </a:endParaRPr>
          </a:p>
          <a:p>
            <a:pPr algn="l"/>
            <a:r>
              <a:rPr lang="en-GB" sz="2000" b="1"/>
              <a:t>Goal</a:t>
            </a:r>
            <a:endParaRPr lang="en-GB" sz="2000"/>
          </a:p>
          <a:p>
            <a:pPr marL="342900" indent="-342900">
              <a:buFont typeface="Arial" panose="020B0604020202020204" pitchFamily="34" charset="0"/>
              <a:buChar char="•"/>
            </a:pPr>
            <a:r>
              <a:rPr lang="en-US" sz="2000"/>
              <a:t>Present POC results</a:t>
            </a:r>
          </a:p>
          <a:p>
            <a:pPr marL="342900" indent="-342900">
              <a:buFont typeface="Arial" panose="020B0604020202020204" pitchFamily="34" charset="0"/>
              <a:buChar char="•"/>
            </a:pPr>
            <a:r>
              <a:rPr lang="en-US" sz="2000"/>
              <a:t>Discuss strategy to further implement </a:t>
            </a:r>
          </a:p>
          <a:p>
            <a:pPr marL="342900" indent="-342900">
              <a:buFont typeface="Arial" panose="020B0604020202020204" pitchFamily="34" charset="0"/>
              <a:buChar char="•"/>
            </a:pPr>
            <a:r>
              <a:rPr lang="en-US" sz="2000"/>
              <a:t>Fill out PoC closeout survey</a:t>
            </a:r>
            <a:r>
              <a:rPr lang="en-GB" sz="2000"/>
              <a:t> </a:t>
            </a:r>
          </a:p>
        </p:txBody>
      </p:sp>
      <p:sp>
        <p:nvSpPr>
          <p:cNvPr id="2" name="TextBox 23">
            <a:extLst>
              <a:ext uri="{FF2B5EF4-FFF2-40B4-BE49-F238E27FC236}">
                <a16:creationId xmlns:a16="http://schemas.microsoft.com/office/drawing/2014/main" id="{2E97F403-BE72-70CB-243E-B647A0018611}"/>
              </a:ext>
            </a:extLst>
          </p:cNvPr>
          <p:cNvSpPr txBox="1"/>
          <p:nvPr/>
        </p:nvSpPr>
        <p:spPr>
          <a:xfrm>
            <a:off x="1194839" y="2254256"/>
            <a:ext cx="862439" cy="338554"/>
          </a:xfrm>
          <a:prstGeom prst="rect">
            <a:avLst/>
          </a:prstGeom>
          <a:noFill/>
        </p:spPr>
        <p:txBody>
          <a:bodyPr wrap="square" rtlCol="0">
            <a:spAutoFit/>
          </a:bodyPr>
          <a:lstStyle/>
          <a:p>
            <a:r>
              <a:rPr lang="en-US" sz="1600"/>
              <a:t>1 hour</a:t>
            </a:r>
          </a:p>
        </p:txBody>
      </p:sp>
      <p:sp>
        <p:nvSpPr>
          <p:cNvPr id="3" name="TextBox 23">
            <a:extLst>
              <a:ext uri="{FF2B5EF4-FFF2-40B4-BE49-F238E27FC236}">
                <a16:creationId xmlns:a16="http://schemas.microsoft.com/office/drawing/2014/main" id="{8C652A91-43D6-1535-C40E-1FEE78A4EAA5}"/>
              </a:ext>
            </a:extLst>
          </p:cNvPr>
          <p:cNvSpPr txBox="1"/>
          <p:nvPr/>
        </p:nvSpPr>
        <p:spPr>
          <a:xfrm>
            <a:off x="3959944" y="2254256"/>
            <a:ext cx="862439" cy="338554"/>
          </a:xfrm>
          <a:prstGeom prst="rect">
            <a:avLst/>
          </a:prstGeom>
          <a:noFill/>
        </p:spPr>
        <p:txBody>
          <a:bodyPr wrap="square" rtlCol="0">
            <a:spAutoFit/>
          </a:bodyPr>
          <a:lstStyle/>
          <a:p>
            <a:r>
              <a:rPr lang="en-US" sz="1600"/>
              <a:t>1 hour</a:t>
            </a:r>
          </a:p>
        </p:txBody>
      </p:sp>
      <p:sp>
        <p:nvSpPr>
          <p:cNvPr id="7" name="TextBox 23">
            <a:extLst>
              <a:ext uri="{FF2B5EF4-FFF2-40B4-BE49-F238E27FC236}">
                <a16:creationId xmlns:a16="http://schemas.microsoft.com/office/drawing/2014/main" id="{474F2983-B79B-ED65-1B14-71D5577C57BA}"/>
              </a:ext>
            </a:extLst>
          </p:cNvPr>
          <p:cNvSpPr txBox="1"/>
          <p:nvPr/>
        </p:nvSpPr>
        <p:spPr>
          <a:xfrm>
            <a:off x="6077969" y="2254256"/>
            <a:ext cx="862439" cy="338554"/>
          </a:xfrm>
          <a:prstGeom prst="rect">
            <a:avLst/>
          </a:prstGeom>
          <a:noFill/>
        </p:spPr>
        <p:txBody>
          <a:bodyPr wrap="square" rtlCol="0">
            <a:spAutoFit/>
          </a:bodyPr>
          <a:lstStyle/>
          <a:p>
            <a:r>
              <a:rPr lang="en-US" sz="1600"/>
              <a:t>2 hours</a:t>
            </a:r>
          </a:p>
        </p:txBody>
      </p:sp>
      <p:sp>
        <p:nvSpPr>
          <p:cNvPr id="8" name="TextBox 23">
            <a:extLst>
              <a:ext uri="{FF2B5EF4-FFF2-40B4-BE49-F238E27FC236}">
                <a16:creationId xmlns:a16="http://schemas.microsoft.com/office/drawing/2014/main" id="{886CFC12-7D40-416F-F114-6F15B0C065B8}"/>
              </a:ext>
            </a:extLst>
          </p:cNvPr>
          <p:cNvSpPr txBox="1"/>
          <p:nvPr/>
        </p:nvSpPr>
        <p:spPr>
          <a:xfrm>
            <a:off x="9811805" y="2258584"/>
            <a:ext cx="862439" cy="338554"/>
          </a:xfrm>
          <a:prstGeom prst="rect">
            <a:avLst/>
          </a:prstGeom>
          <a:noFill/>
        </p:spPr>
        <p:txBody>
          <a:bodyPr wrap="square" rtlCol="0">
            <a:spAutoFit/>
          </a:bodyPr>
          <a:lstStyle/>
          <a:p>
            <a:r>
              <a:rPr lang="en-US" sz="1600"/>
              <a:t>1 hour</a:t>
            </a:r>
          </a:p>
        </p:txBody>
      </p:sp>
      <p:sp>
        <p:nvSpPr>
          <p:cNvPr id="9" name="Ellipse 40">
            <a:extLst>
              <a:ext uri="{FF2B5EF4-FFF2-40B4-BE49-F238E27FC236}">
                <a16:creationId xmlns:a16="http://schemas.microsoft.com/office/drawing/2014/main" id="{ACE23652-14CB-BDE2-A975-A70ACA8A5241}"/>
              </a:ext>
            </a:extLst>
          </p:cNvPr>
          <p:cNvSpPr/>
          <p:nvPr/>
        </p:nvSpPr>
        <p:spPr bwMode="auto">
          <a:xfrm>
            <a:off x="9727588" y="2146637"/>
            <a:ext cx="170406" cy="177259"/>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10" name="Ellipse 4">
            <a:extLst>
              <a:ext uri="{FF2B5EF4-FFF2-40B4-BE49-F238E27FC236}">
                <a16:creationId xmlns:a16="http://schemas.microsoft.com/office/drawing/2014/main" id="{1643EE0F-8CC7-653F-6BFC-55515F7C2D74}"/>
              </a:ext>
            </a:extLst>
          </p:cNvPr>
          <p:cNvSpPr/>
          <p:nvPr/>
        </p:nvSpPr>
        <p:spPr bwMode="auto">
          <a:xfrm>
            <a:off x="11041890" y="2087220"/>
            <a:ext cx="311910" cy="31191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11" name="Gerade Verbindung mit Pfeil 2">
            <a:extLst>
              <a:ext uri="{FF2B5EF4-FFF2-40B4-BE49-F238E27FC236}">
                <a16:creationId xmlns:a16="http://schemas.microsoft.com/office/drawing/2014/main" id="{05419FCE-7EC4-8B28-4975-33F2C4BD28E2}"/>
              </a:ext>
            </a:extLst>
          </p:cNvPr>
          <p:cNvCxnSpPr>
            <a:cxnSpLocks/>
            <a:stCxn id="9" idx="2"/>
          </p:cNvCxnSpPr>
          <p:nvPr/>
        </p:nvCxnSpPr>
        <p:spPr>
          <a:xfrm>
            <a:off x="9727588" y="2235267"/>
            <a:ext cx="1492917" cy="5229"/>
          </a:xfrm>
          <a:prstGeom prst="straightConnector1">
            <a:avLst/>
          </a:prstGeom>
          <a:ln w="28575">
            <a:solidFill>
              <a:srgbClr val="0078D4"/>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2" name="TextBox 23">
            <a:extLst>
              <a:ext uri="{FF2B5EF4-FFF2-40B4-BE49-F238E27FC236}">
                <a16:creationId xmlns:a16="http://schemas.microsoft.com/office/drawing/2014/main" id="{CCD39BD8-BC77-D0ED-9F22-3F2A4C7900A9}"/>
              </a:ext>
            </a:extLst>
          </p:cNvPr>
          <p:cNvSpPr txBox="1"/>
          <p:nvPr/>
        </p:nvSpPr>
        <p:spPr>
          <a:xfrm>
            <a:off x="8341428" y="2262448"/>
            <a:ext cx="862439" cy="338554"/>
          </a:xfrm>
          <a:prstGeom prst="rect">
            <a:avLst/>
          </a:prstGeom>
          <a:noFill/>
        </p:spPr>
        <p:txBody>
          <a:bodyPr wrap="square" rtlCol="0">
            <a:spAutoFit/>
          </a:bodyPr>
          <a:lstStyle/>
          <a:p>
            <a:r>
              <a:rPr lang="en-US" sz="1600"/>
              <a:t>2 hours</a:t>
            </a:r>
          </a:p>
        </p:txBody>
      </p:sp>
      <p:cxnSp>
        <p:nvCxnSpPr>
          <p:cNvPr id="13" name="Gerade Verbindung mit Pfeil 2">
            <a:extLst>
              <a:ext uri="{FF2B5EF4-FFF2-40B4-BE49-F238E27FC236}">
                <a16:creationId xmlns:a16="http://schemas.microsoft.com/office/drawing/2014/main" id="{5D230048-6BFA-8A14-E7E5-41DDD22FC67C}"/>
              </a:ext>
            </a:extLst>
          </p:cNvPr>
          <p:cNvCxnSpPr>
            <a:cxnSpLocks/>
            <a:stCxn id="14" idx="6"/>
            <a:endCxn id="15" idx="2"/>
          </p:cNvCxnSpPr>
          <p:nvPr/>
        </p:nvCxnSpPr>
        <p:spPr>
          <a:xfrm>
            <a:off x="751660" y="2231586"/>
            <a:ext cx="2473512" cy="3662"/>
          </a:xfrm>
          <a:prstGeom prst="straightConnector1">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4" name="Ellipse 4">
            <a:extLst>
              <a:ext uri="{FF2B5EF4-FFF2-40B4-BE49-F238E27FC236}">
                <a16:creationId xmlns:a16="http://schemas.microsoft.com/office/drawing/2014/main" id="{F73907E0-BF35-740E-B816-6414AA4DD4E4}"/>
              </a:ext>
            </a:extLst>
          </p:cNvPr>
          <p:cNvSpPr/>
          <p:nvPr/>
        </p:nvSpPr>
        <p:spPr bwMode="auto">
          <a:xfrm>
            <a:off x="439750" y="2075631"/>
            <a:ext cx="311910" cy="31191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Ellipse 33">
            <a:extLst>
              <a:ext uri="{FF2B5EF4-FFF2-40B4-BE49-F238E27FC236}">
                <a16:creationId xmlns:a16="http://schemas.microsoft.com/office/drawing/2014/main" id="{1D374C4F-4D07-0837-F6AE-0280476F534C}"/>
              </a:ext>
            </a:extLst>
          </p:cNvPr>
          <p:cNvSpPr/>
          <p:nvPr/>
        </p:nvSpPr>
        <p:spPr bwMode="auto">
          <a:xfrm>
            <a:off x="3225172" y="2146618"/>
            <a:ext cx="170406" cy="17725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de-DE" sz="2000">
              <a:gradFill>
                <a:gsLst>
                  <a:gs pos="0">
                    <a:srgbClr val="FFFFFF"/>
                  </a:gs>
                  <a:gs pos="100000">
                    <a:srgbClr val="FFFFFF"/>
                  </a:gs>
                </a:gsLst>
                <a:lin ang="5400000" scaled="0"/>
              </a:gradFill>
              <a:cs typeface="Segoe UI" pitchFamily="34" charset="0"/>
            </a:endParaRPr>
          </a:p>
        </p:txBody>
      </p:sp>
      <p:cxnSp>
        <p:nvCxnSpPr>
          <p:cNvPr id="16" name="Gerade Verbindung mit Pfeil 2">
            <a:extLst>
              <a:ext uri="{FF2B5EF4-FFF2-40B4-BE49-F238E27FC236}">
                <a16:creationId xmlns:a16="http://schemas.microsoft.com/office/drawing/2014/main" id="{B5642B26-4A5F-2F9A-D25D-06DA4F33684F}"/>
              </a:ext>
            </a:extLst>
          </p:cNvPr>
          <p:cNvCxnSpPr>
            <a:cxnSpLocks/>
          </p:cNvCxnSpPr>
          <p:nvPr/>
        </p:nvCxnSpPr>
        <p:spPr>
          <a:xfrm>
            <a:off x="5530858" y="2231586"/>
            <a:ext cx="2468243" cy="0"/>
          </a:xfrm>
          <a:prstGeom prst="straightConnector1">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7" name="Gerade Verbindung mit Pfeil 2">
            <a:extLst>
              <a:ext uri="{FF2B5EF4-FFF2-40B4-BE49-F238E27FC236}">
                <a16:creationId xmlns:a16="http://schemas.microsoft.com/office/drawing/2014/main" id="{294F1AE7-BD1D-17B3-935B-F12F2061D27F}"/>
              </a:ext>
            </a:extLst>
          </p:cNvPr>
          <p:cNvCxnSpPr>
            <a:cxnSpLocks/>
          </p:cNvCxnSpPr>
          <p:nvPr/>
        </p:nvCxnSpPr>
        <p:spPr>
          <a:xfrm>
            <a:off x="3387592" y="2227924"/>
            <a:ext cx="1877170" cy="7324"/>
          </a:xfrm>
          <a:prstGeom prst="straightConnector1">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8" name="Ellipse 33">
            <a:extLst>
              <a:ext uri="{FF2B5EF4-FFF2-40B4-BE49-F238E27FC236}">
                <a16:creationId xmlns:a16="http://schemas.microsoft.com/office/drawing/2014/main" id="{397957B0-1592-0788-6056-D33281F85D1C}"/>
              </a:ext>
            </a:extLst>
          </p:cNvPr>
          <p:cNvSpPr/>
          <p:nvPr/>
        </p:nvSpPr>
        <p:spPr bwMode="auto">
          <a:xfrm>
            <a:off x="5292256" y="2146618"/>
            <a:ext cx="170406" cy="17725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de-DE" sz="2000">
              <a:gradFill>
                <a:gsLst>
                  <a:gs pos="0">
                    <a:srgbClr val="FFFFFF"/>
                  </a:gs>
                  <a:gs pos="100000">
                    <a:srgbClr val="FFFFFF"/>
                  </a:gs>
                </a:gsLst>
                <a:lin ang="5400000" scaled="0"/>
              </a:gradFill>
              <a:cs typeface="Segoe UI" pitchFamily="34" charset="0"/>
            </a:endParaRPr>
          </a:p>
        </p:txBody>
      </p:sp>
      <p:sp>
        <p:nvSpPr>
          <p:cNvPr id="19" name="Ellipse 33">
            <a:extLst>
              <a:ext uri="{FF2B5EF4-FFF2-40B4-BE49-F238E27FC236}">
                <a16:creationId xmlns:a16="http://schemas.microsoft.com/office/drawing/2014/main" id="{772CA285-9482-28A4-9D1E-943C598BAEAF}"/>
              </a:ext>
            </a:extLst>
          </p:cNvPr>
          <p:cNvSpPr/>
          <p:nvPr/>
        </p:nvSpPr>
        <p:spPr bwMode="auto">
          <a:xfrm>
            <a:off x="7996667" y="2146618"/>
            <a:ext cx="170406" cy="177259"/>
          </a:xfrm>
          <a:prstGeom prst="ellipse">
            <a:avLst/>
          </a:prstGeom>
          <a:solidFill>
            <a:srgbClr val="15608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20" name="Gerade Verbindung mit Pfeil 2">
            <a:extLst>
              <a:ext uri="{FF2B5EF4-FFF2-40B4-BE49-F238E27FC236}">
                <a16:creationId xmlns:a16="http://schemas.microsoft.com/office/drawing/2014/main" id="{18EBA7DA-B1A3-0CD3-C35D-DB46BEFA9AD1}"/>
              </a:ext>
            </a:extLst>
          </p:cNvPr>
          <p:cNvCxnSpPr>
            <a:cxnSpLocks/>
            <a:endCxn id="9" idx="2"/>
          </p:cNvCxnSpPr>
          <p:nvPr/>
        </p:nvCxnSpPr>
        <p:spPr>
          <a:xfrm>
            <a:off x="8167073" y="2227924"/>
            <a:ext cx="1560515" cy="7343"/>
          </a:xfrm>
          <a:prstGeom prst="straightConnector1">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3" name="TextBox 12">
            <a:extLst>
              <a:ext uri="{FF2B5EF4-FFF2-40B4-BE49-F238E27FC236}">
                <a16:creationId xmlns:a16="http://schemas.microsoft.com/office/drawing/2014/main" id="{3D5AD03E-BAF9-EAE2-5F4B-9710AFBEFD3C}"/>
              </a:ext>
            </a:extLst>
          </p:cNvPr>
          <p:cNvSpPr txBox="1"/>
          <p:nvPr/>
        </p:nvSpPr>
        <p:spPr>
          <a:xfrm>
            <a:off x="942544" y="1571467"/>
            <a:ext cx="1917778" cy="584775"/>
          </a:xfrm>
          <a:prstGeom prst="rect">
            <a:avLst/>
          </a:prstGeom>
          <a:noFill/>
        </p:spPr>
        <p:txBody>
          <a:bodyPr wrap="square" rtlCol="0">
            <a:spAutoFit/>
          </a:bodyPr>
          <a:lstStyle>
            <a:defPPr>
              <a:defRPr lang="en-US"/>
            </a:defPPr>
            <a:lvl1pPr>
              <a:defRPr sz="1600" b="1"/>
            </a:lvl1pPr>
          </a:lstStyle>
          <a:p>
            <a:pPr algn="ctr"/>
            <a:r>
              <a:rPr lang="en-US"/>
              <a:t>Entitlement Management</a:t>
            </a:r>
          </a:p>
        </p:txBody>
      </p:sp>
      <p:sp>
        <p:nvSpPr>
          <p:cNvPr id="38" name="TextBox 12">
            <a:extLst>
              <a:ext uri="{FF2B5EF4-FFF2-40B4-BE49-F238E27FC236}">
                <a16:creationId xmlns:a16="http://schemas.microsoft.com/office/drawing/2014/main" id="{0FB59340-211B-8625-636D-4CA94426FE1E}"/>
              </a:ext>
            </a:extLst>
          </p:cNvPr>
          <p:cNvSpPr txBox="1"/>
          <p:nvPr/>
        </p:nvSpPr>
        <p:spPr>
          <a:xfrm>
            <a:off x="3518633" y="1582967"/>
            <a:ext cx="1713312" cy="523220"/>
          </a:xfrm>
          <a:prstGeom prst="rect">
            <a:avLst/>
          </a:prstGeom>
          <a:noFill/>
        </p:spPr>
        <p:txBody>
          <a:bodyPr wrap="square" rtlCol="0">
            <a:spAutoFit/>
          </a:bodyPr>
          <a:lstStyle/>
          <a:p>
            <a:pPr algn="ctr"/>
            <a:r>
              <a:rPr lang="en-US" sz="1400" b="1"/>
              <a:t>Auto-assignment policies</a:t>
            </a:r>
          </a:p>
        </p:txBody>
      </p:sp>
      <p:sp>
        <p:nvSpPr>
          <p:cNvPr id="39" name="TextBox 12">
            <a:extLst>
              <a:ext uri="{FF2B5EF4-FFF2-40B4-BE49-F238E27FC236}">
                <a16:creationId xmlns:a16="http://schemas.microsoft.com/office/drawing/2014/main" id="{E100DCB3-D8E5-300C-3024-950C2565EE13}"/>
              </a:ext>
            </a:extLst>
          </p:cNvPr>
          <p:cNvSpPr txBox="1"/>
          <p:nvPr/>
        </p:nvSpPr>
        <p:spPr>
          <a:xfrm>
            <a:off x="9998611" y="1667240"/>
            <a:ext cx="1193949" cy="338554"/>
          </a:xfrm>
          <a:prstGeom prst="rect">
            <a:avLst/>
          </a:prstGeom>
          <a:noFill/>
        </p:spPr>
        <p:txBody>
          <a:bodyPr wrap="square" rtlCol="0">
            <a:spAutoFit/>
          </a:bodyPr>
          <a:lstStyle/>
          <a:p>
            <a:r>
              <a:rPr lang="en-US" sz="1600" b="1"/>
              <a:t>Close-out</a:t>
            </a:r>
          </a:p>
        </p:txBody>
      </p:sp>
      <p:sp>
        <p:nvSpPr>
          <p:cNvPr id="40" name="TextBox 12">
            <a:extLst>
              <a:ext uri="{FF2B5EF4-FFF2-40B4-BE49-F238E27FC236}">
                <a16:creationId xmlns:a16="http://schemas.microsoft.com/office/drawing/2014/main" id="{990343B1-9B42-F725-F5EA-E50E8DA46B46}"/>
              </a:ext>
            </a:extLst>
          </p:cNvPr>
          <p:cNvSpPr txBox="1"/>
          <p:nvPr/>
        </p:nvSpPr>
        <p:spPr>
          <a:xfrm>
            <a:off x="5908323" y="1552188"/>
            <a:ext cx="1713312" cy="584775"/>
          </a:xfrm>
          <a:prstGeom prst="rect">
            <a:avLst/>
          </a:prstGeom>
          <a:noFill/>
        </p:spPr>
        <p:txBody>
          <a:bodyPr wrap="square" rtlCol="0">
            <a:spAutoFit/>
          </a:bodyPr>
          <a:lstStyle/>
          <a:p>
            <a:pPr algn="ctr"/>
            <a:r>
              <a:rPr lang="en-US" sz="1600" b="1"/>
              <a:t>Custom extensions</a:t>
            </a:r>
          </a:p>
        </p:txBody>
      </p:sp>
      <p:sp>
        <p:nvSpPr>
          <p:cNvPr id="42" name="TextBox 12">
            <a:extLst>
              <a:ext uri="{FF2B5EF4-FFF2-40B4-BE49-F238E27FC236}">
                <a16:creationId xmlns:a16="http://schemas.microsoft.com/office/drawing/2014/main" id="{F26CAC0F-3800-0058-9A79-1F7AE85446A3}"/>
              </a:ext>
            </a:extLst>
          </p:cNvPr>
          <p:cNvSpPr txBox="1"/>
          <p:nvPr/>
        </p:nvSpPr>
        <p:spPr>
          <a:xfrm>
            <a:off x="7894027" y="1565699"/>
            <a:ext cx="1917778" cy="523220"/>
          </a:xfrm>
          <a:prstGeom prst="rect">
            <a:avLst/>
          </a:prstGeom>
          <a:noFill/>
        </p:spPr>
        <p:txBody>
          <a:bodyPr wrap="square" rtlCol="0">
            <a:spAutoFit/>
          </a:bodyPr>
          <a:lstStyle>
            <a:defPPr>
              <a:defRPr lang="en-US"/>
            </a:defPPr>
            <a:lvl1pPr>
              <a:defRPr sz="1600" b="1"/>
            </a:lvl1pPr>
          </a:lstStyle>
          <a:p>
            <a:pPr algn="ctr"/>
            <a:r>
              <a:rPr lang="en-US" sz="1400"/>
              <a:t>Access Recertification</a:t>
            </a:r>
          </a:p>
        </p:txBody>
      </p:sp>
    </p:spTree>
    <p:extLst>
      <p:ext uri="{BB962C8B-B14F-4D97-AF65-F5344CB8AC3E}">
        <p14:creationId xmlns:p14="http://schemas.microsoft.com/office/powerpoint/2010/main" val="2246776829"/>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552D0B-F7BA-E42D-F0E2-A0F22EAD16D2}"/>
              </a:ext>
            </a:extLst>
          </p:cNvPr>
          <p:cNvSpPr>
            <a:spLocks noGrp="1"/>
          </p:cNvSpPr>
          <p:nvPr>
            <p:ph type="title"/>
          </p:nvPr>
        </p:nvSpPr>
        <p:spPr>
          <a:xfrm>
            <a:off x="588263" y="457200"/>
            <a:ext cx="11018520" cy="923330"/>
          </a:xfrm>
        </p:spPr>
        <p:txBody>
          <a:bodyPr>
            <a:normAutofit fontScale="90000"/>
          </a:bodyPr>
          <a:lstStyle/>
          <a:p>
            <a:r>
              <a:rPr lang="en-GB" sz="3600"/>
              <a:t>Microsoft Entra ID Governance features used on this scenario</a:t>
            </a:r>
            <a:br>
              <a:rPr lang="en-GB"/>
            </a:br>
            <a:endParaRPr lang="de-DE">
              <a:solidFill>
                <a:srgbClr val="0070C0"/>
              </a:solidFill>
            </a:endParaRPr>
          </a:p>
        </p:txBody>
      </p:sp>
      <p:graphicFrame>
        <p:nvGraphicFramePr>
          <p:cNvPr id="3" name="Table 3">
            <a:extLst>
              <a:ext uri="{FF2B5EF4-FFF2-40B4-BE49-F238E27FC236}">
                <a16:creationId xmlns:a16="http://schemas.microsoft.com/office/drawing/2014/main" id="{3204FD71-6160-4EA8-F4C0-3220A1A32459}"/>
              </a:ext>
            </a:extLst>
          </p:cNvPr>
          <p:cNvGraphicFramePr>
            <a:graphicFrameLocks noGrp="1"/>
          </p:cNvGraphicFramePr>
          <p:nvPr>
            <p:extLst>
              <p:ext uri="{D42A27DB-BD31-4B8C-83A1-F6EECF244321}">
                <p14:modId xmlns:p14="http://schemas.microsoft.com/office/powerpoint/2010/main" val="3194641585"/>
              </p:ext>
            </p:extLst>
          </p:nvPr>
        </p:nvGraphicFramePr>
        <p:xfrm>
          <a:off x="588263" y="1091266"/>
          <a:ext cx="11279887" cy="4876800"/>
        </p:xfrm>
        <a:graphic>
          <a:graphicData uri="http://schemas.openxmlformats.org/drawingml/2006/table">
            <a:tbl>
              <a:tblPr firstRow="1" bandRow="1">
                <a:tableStyleId>{3B4B98B0-60AC-42C2-AFA5-B58CD77FA1E5}</a:tableStyleId>
              </a:tblPr>
              <a:tblGrid>
                <a:gridCol w="2645108">
                  <a:extLst>
                    <a:ext uri="{9D8B030D-6E8A-4147-A177-3AD203B41FA5}">
                      <a16:colId xmlns:a16="http://schemas.microsoft.com/office/drawing/2014/main" val="4039506950"/>
                    </a:ext>
                  </a:extLst>
                </a:gridCol>
                <a:gridCol w="5880009">
                  <a:extLst>
                    <a:ext uri="{9D8B030D-6E8A-4147-A177-3AD203B41FA5}">
                      <a16:colId xmlns:a16="http://schemas.microsoft.com/office/drawing/2014/main" val="877387242"/>
                    </a:ext>
                  </a:extLst>
                </a:gridCol>
                <a:gridCol w="1135521">
                  <a:extLst>
                    <a:ext uri="{9D8B030D-6E8A-4147-A177-3AD203B41FA5}">
                      <a16:colId xmlns:a16="http://schemas.microsoft.com/office/drawing/2014/main" val="3837982284"/>
                    </a:ext>
                  </a:extLst>
                </a:gridCol>
                <a:gridCol w="1619249">
                  <a:extLst>
                    <a:ext uri="{9D8B030D-6E8A-4147-A177-3AD203B41FA5}">
                      <a16:colId xmlns:a16="http://schemas.microsoft.com/office/drawing/2014/main" val="1589021627"/>
                    </a:ext>
                  </a:extLst>
                </a:gridCol>
              </a:tblGrid>
              <a:tr h="370840">
                <a:tc>
                  <a:txBody>
                    <a:bodyPr/>
                    <a:lstStyle/>
                    <a:p>
                      <a:r>
                        <a:rPr lang="en-GB" sz="1200"/>
                        <a:t>Feature</a:t>
                      </a:r>
                      <a:endParaRPr lang="de-DE" sz="1200"/>
                    </a:p>
                  </a:txBody>
                  <a:tcPr/>
                </a:tc>
                <a:tc>
                  <a:txBody>
                    <a:bodyPr/>
                    <a:lstStyle/>
                    <a:p>
                      <a:r>
                        <a:rPr lang="en-GB" sz="1200"/>
                        <a:t>Description</a:t>
                      </a:r>
                      <a:endParaRPr lang="de-DE" sz="1200"/>
                    </a:p>
                  </a:txBody>
                  <a:tcPr/>
                </a:tc>
                <a:tc>
                  <a:txBody>
                    <a:bodyPr/>
                    <a:lstStyle/>
                    <a:p>
                      <a:r>
                        <a:rPr lang="en-US" sz="1200" noProof="0"/>
                        <a:t>Stage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noProof="0"/>
                        <a:t>Governance SKU</a:t>
                      </a:r>
                    </a:p>
                    <a:p>
                      <a:endParaRPr lang="en-US" sz="1200" noProof="0"/>
                    </a:p>
                  </a:txBody>
                  <a:tcPr/>
                </a:tc>
                <a:extLst>
                  <a:ext uri="{0D108BD9-81ED-4DB2-BD59-A6C34878D82A}">
                    <a16:rowId xmlns:a16="http://schemas.microsoft.com/office/drawing/2014/main" val="20906963"/>
                  </a:ext>
                </a:extLst>
              </a:tr>
              <a:tr h="234235">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de-DE" sz="1400" b="0">
                          <a:hlinkClick r:id="rId3"/>
                        </a:rPr>
                        <a:t>Entitlement Management (EM)</a:t>
                      </a:r>
                      <a:endParaRPr lang="de-DE" sz="1400" b="0"/>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400"/>
                        <a:t>Enables organizations to manage identity and access lifecycle at scale, by automating access request workflows, access assignments, reviews, and expiration.</a:t>
                      </a:r>
                      <a:endParaRPr lang="de-DE" sz="1400"/>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de-DE" sz="1400"/>
                        <a:t>General Availability</a:t>
                      </a:r>
                      <a:endParaRPr lang="de-DE" sz="1400" err="1"/>
                    </a:p>
                  </a:txBody>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de-DE" sz="1400"/>
                        <a:t>No</a:t>
                      </a:r>
                      <a:endParaRPr lang="de-DE" sz="1400" err="1"/>
                    </a:p>
                  </a:txBody>
                  <a:tcPr/>
                </a:tc>
                <a:extLst>
                  <a:ext uri="{0D108BD9-81ED-4DB2-BD59-A6C34878D82A}">
                    <a16:rowId xmlns:a16="http://schemas.microsoft.com/office/drawing/2014/main" val="1653969059"/>
                  </a:ext>
                </a:extLst>
              </a:tr>
              <a:tr h="234235">
                <a:tc>
                  <a:txBody>
                    <a:bodyPr/>
                    <a:lstStyle/>
                    <a:p>
                      <a:r>
                        <a:rPr lang="en-GB" sz="1400" b="0">
                          <a:hlinkClick r:id="rId4"/>
                        </a:rPr>
                        <a:t>EM + Custom Extensions (Logic Apps)</a:t>
                      </a:r>
                      <a:endParaRPr lang="en-GB" sz="1400" b="0"/>
                    </a:p>
                  </a:txBody>
                  <a:tcPr/>
                </a:tc>
                <a:tc>
                  <a:txBody>
                    <a:bodyPr/>
                    <a:lstStyle/>
                    <a:p>
                      <a:r>
                        <a:rPr lang="en-US" sz="1400" b="0" i="0" kern="1200">
                          <a:solidFill>
                            <a:schemeClr val="tx1"/>
                          </a:solidFill>
                          <a:effectLst/>
                          <a:latin typeface="+mn-lt"/>
                          <a:ea typeface="+mn-ea"/>
                          <a:cs typeface="+mn-cs"/>
                        </a:rPr>
                        <a:t>Logic Apps with entitlement management can expand governance workflows beyond the core entitlement management use cases.</a:t>
                      </a:r>
                      <a:endParaRPr lang="en-GB" sz="1400" b="0" i="0" kern="1200">
                        <a:solidFill>
                          <a:schemeClr val="tx1"/>
                        </a:solidFill>
                        <a:effectLst/>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400"/>
                        <a:t>General Availability</a:t>
                      </a:r>
                    </a:p>
                    <a:p>
                      <a:endParaRPr lang="en-GB" sz="1400" b="0" i="0" kern="1200">
                        <a:solidFill>
                          <a:schemeClr val="tx1"/>
                        </a:solidFill>
                        <a:effectLst/>
                        <a:latin typeface="+mn-lt"/>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1400"/>
                        <a:t>Yes</a:t>
                      </a:r>
                    </a:p>
                    <a:p>
                      <a:pPr algn="ctr"/>
                      <a:endParaRPr lang="en-GB" sz="1400" b="0" i="0" kern="1200">
                        <a:solidFill>
                          <a:schemeClr val="tx1"/>
                        </a:solidFill>
                        <a:effectLst/>
                        <a:latin typeface="+mn-lt"/>
                        <a:ea typeface="+mn-ea"/>
                        <a:cs typeface="+mn-cs"/>
                      </a:endParaRPr>
                    </a:p>
                  </a:txBody>
                  <a:tcPr/>
                </a:tc>
                <a:extLst>
                  <a:ext uri="{0D108BD9-81ED-4DB2-BD59-A6C34878D82A}">
                    <a16:rowId xmlns:a16="http://schemas.microsoft.com/office/drawing/2014/main" val="3622530483"/>
                  </a:ext>
                </a:extLst>
              </a:tr>
              <a:tr h="234235">
                <a:tc>
                  <a:txBody>
                    <a:bodyPr/>
                    <a:lstStyle/>
                    <a:p>
                      <a:r>
                        <a:rPr lang="en-GB" sz="1400" b="0">
                          <a:hlinkClick r:id="rId5"/>
                        </a:rPr>
                        <a:t>EM + Auto assignment policies</a:t>
                      </a:r>
                      <a:endParaRPr lang="en-GB" sz="1400" b="0"/>
                    </a:p>
                  </a:txBody>
                  <a:tcPr/>
                </a:tc>
                <a:tc>
                  <a:txBody>
                    <a:bodyPr/>
                    <a:lstStyle/>
                    <a:p>
                      <a:r>
                        <a:rPr lang="en-US" sz="1400" b="0" i="0" kern="1200" dirty="0">
                          <a:solidFill>
                            <a:schemeClr val="tx1"/>
                          </a:solidFill>
                          <a:effectLst/>
                          <a:latin typeface="+mn-lt"/>
                          <a:ea typeface="+mn-ea"/>
                          <a:cs typeface="+mn-cs"/>
                        </a:rPr>
                        <a:t> Use rules to determine access package assignment based on user properties in Azure Active Directory (Microsoft Entra ID)</a:t>
                      </a:r>
                      <a:endParaRPr lang="en-GB" sz="1400" b="0" i="0" kern="1200" dirty="0">
                        <a:solidFill>
                          <a:schemeClr val="tx1"/>
                        </a:solidFill>
                        <a:effectLst/>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400"/>
                        <a:t>General Availability</a:t>
                      </a:r>
                    </a:p>
                    <a:p>
                      <a:endParaRPr lang="en-GB" sz="1400" b="0" i="0" kern="1200">
                        <a:solidFill>
                          <a:schemeClr val="tx1"/>
                        </a:solidFill>
                        <a:effectLst/>
                        <a:latin typeface="+mn-lt"/>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1400"/>
                        <a:t>Yes</a:t>
                      </a:r>
                    </a:p>
                    <a:p>
                      <a:pPr algn="ctr"/>
                      <a:endParaRPr lang="en-GB" sz="1400" b="0" i="0" kern="1200">
                        <a:solidFill>
                          <a:schemeClr val="tx1"/>
                        </a:solidFill>
                        <a:effectLst/>
                        <a:latin typeface="+mn-lt"/>
                        <a:ea typeface="+mn-ea"/>
                        <a:cs typeface="+mn-cs"/>
                      </a:endParaRPr>
                    </a:p>
                  </a:txBody>
                  <a:tcPr/>
                </a:tc>
                <a:extLst>
                  <a:ext uri="{0D108BD9-81ED-4DB2-BD59-A6C34878D82A}">
                    <a16:rowId xmlns:a16="http://schemas.microsoft.com/office/drawing/2014/main" val="286419124"/>
                  </a:ext>
                </a:extLst>
              </a:tr>
              <a:tr h="234235">
                <a:tc>
                  <a:txBody>
                    <a:bodyPr/>
                    <a:lstStyle/>
                    <a:p>
                      <a:r>
                        <a:rPr lang="en-US" sz="1600" b="0" u="sng" kern="1200">
                          <a:solidFill>
                            <a:schemeClr val="tx1"/>
                          </a:solidFill>
                          <a:effectLst/>
                          <a:latin typeface="+mn-lt"/>
                          <a:ea typeface="+mn-ea"/>
                          <a:cs typeface="+mn-cs"/>
                          <a:hlinkClick r:id="rId6"/>
                        </a:rPr>
                        <a:t>AR - Inactive Users</a:t>
                      </a:r>
                      <a:br>
                        <a:rPr lang="en-US" sz="1600" b="0" u="sng" kern="1200">
                          <a:solidFill>
                            <a:schemeClr val="tx1"/>
                          </a:solidFill>
                          <a:effectLst/>
                          <a:latin typeface="+mn-lt"/>
                          <a:ea typeface="+mn-ea"/>
                          <a:cs typeface="+mn-cs"/>
                        </a:rPr>
                      </a:br>
                      <a:endParaRPr lang="de-DE" sz="1600" b="0"/>
                    </a:p>
                  </a:txBody>
                  <a:tcPr/>
                </a:tc>
                <a:tc>
                  <a:txBody>
                    <a:bodyPr/>
                    <a:lstStyle/>
                    <a:p>
                      <a:r>
                        <a:rPr lang="en-US" sz="1600" b="0" i="0" kern="1200">
                          <a:solidFill>
                            <a:schemeClr val="tx1"/>
                          </a:solidFill>
                          <a:effectLst/>
                          <a:latin typeface="+mn-lt"/>
                          <a:ea typeface="+mn-ea"/>
                          <a:cs typeface="+mn-cs"/>
                        </a:rPr>
                        <a:t>Review and address stale accounts that haven’t been active for a specified period on a regular basis.</a:t>
                      </a:r>
                      <a:endParaRPr lang="de-DE" sz="1600" b="0" i="0" kern="1200">
                        <a:solidFill>
                          <a:schemeClr val="tx1"/>
                        </a:solidFill>
                        <a:effectLst/>
                        <a:latin typeface="+mn-lt"/>
                        <a:ea typeface="+mn-ea"/>
                        <a:cs typeface="+mn-cs"/>
                      </a:endParaRP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GB" sz="1600"/>
                        <a:t>General Availability</a:t>
                      </a:r>
                      <a:endParaRPr lang="de-DE" sz="160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1400"/>
                        <a:t>Yes</a:t>
                      </a:r>
                    </a:p>
                  </a:txBody>
                  <a:tcPr/>
                </a:tc>
                <a:extLst>
                  <a:ext uri="{0D108BD9-81ED-4DB2-BD59-A6C34878D82A}">
                    <a16:rowId xmlns:a16="http://schemas.microsoft.com/office/drawing/2014/main" val="2498963660"/>
                  </a:ext>
                </a:extLst>
              </a:tr>
              <a:tr h="234235">
                <a:tc>
                  <a:txBody>
                    <a:bodyPr/>
                    <a:lstStyle/>
                    <a:p>
                      <a:r>
                        <a:rPr lang="en-US" sz="1600" b="0" u="sng" kern="1200">
                          <a:solidFill>
                            <a:schemeClr val="tx1"/>
                          </a:solidFill>
                          <a:effectLst/>
                          <a:latin typeface="+mn-lt"/>
                          <a:ea typeface="+mn-ea"/>
                          <a:cs typeface="+mn-cs"/>
                          <a:hlinkClick r:id="rId7"/>
                        </a:rPr>
                        <a:t>AR - Machine learning assisted access certifications and reviews</a:t>
                      </a:r>
                      <a:endParaRPr lang="de-DE" sz="1600" b="0"/>
                    </a:p>
                  </a:txBody>
                  <a:tcPr/>
                </a:tc>
                <a:tc>
                  <a:txBody>
                    <a:bodyPr/>
                    <a:lstStyle/>
                    <a:p>
                      <a:r>
                        <a:rPr lang="en-US" sz="1600" b="0" i="0" kern="1200">
                          <a:solidFill>
                            <a:schemeClr val="tx1"/>
                          </a:solidFill>
                          <a:effectLst/>
                          <a:latin typeface="+mn-lt"/>
                          <a:ea typeface="+mn-ea"/>
                          <a:cs typeface="+mn-cs"/>
                        </a:rPr>
                        <a:t>Provides ML-based recommendations to the reviewers of an access review based on the organization’s reporting structure.</a:t>
                      </a:r>
                    </a:p>
                  </a:txBody>
                  <a:tcPr/>
                </a:tc>
                <a:tc>
                  <a:txBody>
                    <a:bodyPr/>
                    <a:lstStyle/>
                    <a:p>
                      <a:r>
                        <a:rPr lang="en-GB" sz="1600" b="0" i="0" kern="1200">
                          <a:solidFill>
                            <a:schemeClr val="tx1"/>
                          </a:solidFill>
                          <a:effectLst/>
                          <a:latin typeface="+mn-lt"/>
                          <a:ea typeface="+mn-ea"/>
                          <a:cs typeface="+mn-cs"/>
                        </a:rPr>
                        <a:t>General Availability</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1400"/>
                        <a:t>Yes</a:t>
                      </a:r>
                    </a:p>
                  </a:txBody>
                  <a:tcPr/>
                </a:tc>
                <a:extLst>
                  <a:ext uri="{0D108BD9-81ED-4DB2-BD59-A6C34878D82A}">
                    <a16:rowId xmlns:a16="http://schemas.microsoft.com/office/drawing/2014/main" val="1198804477"/>
                  </a:ext>
                </a:extLst>
              </a:tr>
              <a:tr h="234235">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b="0" i="0" kern="1200">
                          <a:solidFill>
                            <a:schemeClr val="tx1"/>
                          </a:solidFill>
                          <a:effectLst/>
                          <a:latin typeface="+mn-lt"/>
                          <a:ea typeface="+mn-ea"/>
                          <a:cs typeface="+mn-cs"/>
                          <a:hlinkClick r:id="rId8"/>
                        </a:rPr>
                        <a:t>AR - PIM For Groups</a:t>
                      </a:r>
                      <a:endParaRPr lang="en-GB" sz="1600"/>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GB" sz="1600" kern="1200">
                          <a:solidFill>
                            <a:schemeClr val="tx1"/>
                          </a:solidFill>
                          <a:latin typeface="+mn-lt"/>
                          <a:ea typeface="+mn-ea"/>
                          <a:cs typeface="+mn-cs"/>
                        </a:rPr>
                        <a:t>Review access for PIM for Groups on a regular basis.</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GB" sz="1600"/>
                        <a:t>Public preview</a:t>
                      </a:r>
                      <a:endParaRPr lang="de-DE" sz="160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1400" dirty="0"/>
                        <a:t>Yes</a:t>
                      </a:r>
                    </a:p>
                  </a:txBody>
                  <a:tcPr/>
                </a:tc>
                <a:extLst>
                  <a:ext uri="{0D108BD9-81ED-4DB2-BD59-A6C34878D82A}">
                    <a16:rowId xmlns:a16="http://schemas.microsoft.com/office/drawing/2014/main" val="1819232646"/>
                  </a:ext>
                </a:extLst>
              </a:tr>
            </a:tbl>
          </a:graphicData>
        </a:graphic>
      </p:graphicFrame>
      <p:sp>
        <p:nvSpPr>
          <p:cNvPr id="7" name="TextBox 6">
            <a:extLst>
              <a:ext uri="{FF2B5EF4-FFF2-40B4-BE49-F238E27FC236}">
                <a16:creationId xmlns:a16="http://schemas.microsoft.com/office/drawing/2014/main" id="{05F7F378-4395-57AD-DE61-FEBC454155A6}"/>
              </a:ext>
            </a:extLst>
          </p:cNvPr>
          <p:cNvSpPr txBox="1"/>
          <p:nvPr/>
        </p:nvSpPr>
        <p:spPr>
          <a:xfrm>
            <a:off x="588263" y="6185356"/>
            <a:ext cx="4477723" cy="430887"/>
          </a:xfrm>
          <a:prstGeom prst="rect">
            <a:avLst/>
          </a:prstGeom>
          <a:noFill/>
        </p:spPr>
        <p:txBody>
          <a:bodyPr wrap="square" lIns="0" tIns="0" rIns="0" bIns="0" rtlCol="0">
            <a:spAutoFit/>
          </a:bodyPr>
          <a:lstStyle/>
          <a:p>
            <a:r>
              <a:rPr lang="en-GB" sz="1400" b="1"/>
              <a:t>Source</a:t>
            </a:r>
            <a:endParaRPr lang="en-GB" sz="1400"/>
          </a:p>
          <a:p>
            <a:r>
              <a:rPr lang="pt-BR" sz="1400">
                <a:hlinkClick r:id="rId9"/>
              </a:rPr>
              <a:t>Microsoft Entra ID Governance </a:t>
            </a:r>
            <a:r>
              <a:rPr lang="pt-BR" sz="1400" err="1">
                <a:hlinkClick r:id="rId9"/>
              </a:rPr>
              <a:t>licensing</a:t>
            </a:r>
            <a:r>
              <a:rPr lang="pt-BR" sz="1400">
                <a:hlinkClick r:id="rId9"/>
              </a:rPr>
              <a:t> </a:t>
            </a:r>
            <a:r>
              <a:rPr lang="pt-BR" sz="1400" err="1">
                <a:hlinkClick r:id="rId9"/>
              </a:rPr>
              <a:t>fundamentals</a:t>
            </a:r>
            <a:endParaRPr lang="de-DE" sz="1400"/>
          </a:p>
        </p:txBody>
      </p:sp>
    </p:spTree>
    <p:extLst>
      <p:ext uri="{BB962C8B-B14F-4D97-AF65-F5344CB8AC3E}">
        <p14:creationId xmlns:p14="http://schemas.microsoft.com/office/powerpoint/2010/main" val="2378846839"/>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582568-F975-449A-8C09-9FCEF1ACCCE8}"/>
              </a:ext>
            </a:extLst>
          </p:cNvPr>
          <p:cNvSpPr>
            <a:spLocks noGrp="1"/>
          </p:cNvSpPr>
          <p:nvPr>
            <p:ph type="title"/>
          </p:nvPr>
        </p:nvSpPr>
        <p:spPr>
          <a:xfrm>
            <a:off x="584200" y="1591679"/>
            <a:ext cx="6359526" cy="334515"/>
          </a:xfrm>
        </p:spPr>
        <p:txBody>
          <a:bodyPr/>
          <a:lstStyle/>
          <a:p>
            <a:r>
              <a:rPr lang="en-US" sz="2400"/>
              <a:t>Microsoft Entra ID Governance</a:t>
            </a:r>
          </a:p>
        </p:txBody>
      </p:sp>
      <p:sp>
        <p:nvSpPr>
          <p:cNvPr id="3" name="Text Placeholder 2">
            <a:extLst>
              <a:ext uri="{FF2B5EF4-FFF2-40B4-BE49-F238E27FC236}">
                <a16:creationId xmlns:a16="http://schemas.microsoft.com/office/drawing/2014/main" id="{8C3F8CE0-B741-41ED-A76C-465371BF9AD4}"/>
              </a:ext>
            </a:extLst>
          </p:cNvPr>
          <p:cNvSpPr>
            <a:spLocks noGrp="1"/>
          </p:cNvSpPr>
          <p:nvPr>
            <p:ph type="body" sz="quarter" idx="12"/>
          </p:nvPr>
        </p:nvSpPr>
        <p:spPr>
          <a:xfrm>
            <a:off x="584200" y="4781550"/>
            <a:ext cx="6495574" cy="338554"/>
          </a:xfrm>
        </p:spPr>
        <p:txBody>
          <a:bodyPr/>
          <a:lstStyle/>
          <a:p>
            <a:r>
              <a:rPr lang="en-US"/>
              <a:t>&lt;&lt;Subtitle or speaker name&gt;&gt;</a:t>
            </a:r>
          </a:p>
        </p:txBody>
      </p:sp>
      <p:sp>
        <p:nvSpPr>
          <p:cNvPr id="4" name="Title 1">
            <a:extLst>
              <a:ext uri="{FF2B5EF4-FFF2-40B4-BE49-F238E27FC236}">
                <a16:creationId xmlns:a16="http://schemas.microsoft.com/office/drawing/2014/main" id="{95A609FD-2D12-9603-7A55-467AC484AFDE}"/>
              </a:ext>
            </a:extLst>
          </p:cNvPr>
          <p:cNvSpPr txBox="1">
            <a:spLocks/>
          </p:cNvSpPr>
          <p:nvPr/>
        </p:nvSpPr>
        <p:spPr>
          <a:xfrm>
            <a:off x="584200" y="2456443"/>
            <a:ext cx="6495574" cy="492443"/>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anose="020B0502040204020203" pitchFamily="34" charset="0"/>
              </a:defRPr>
            </a:lvl1pPr>
          </a:lstStyle>
          <a:p>
            <a:r>
              <a:rPr lang="en-US" sz="3200"/>
              <a:t>Assign Employee access to resources</a:t>
            </a:r>
          </a:p>
        </p:txBody>
      </p:sp>
      <p:sp>
        <p:nvSpPr>
          <p:cNvPr id="5" name="Title 1">
            <a:extLst>
              <a:ext uri="{FF2B5EF4-FFF2-40B4-BE49-F238E27FC236}">
                <a16:creationId xmlns:a16="http://schemas.microsoft.com/office/drawing/2014/main" id="{9972CDB9-4FA0-53F3-3FF0-6DAECD209AC9}"/>
              </a:ext>
            </a:extLst>
          </p:cNvPr>
          <p:cNvSpPr txBox="1">
            <a:spLocks/>
          </p:cNvSpPr>
          <p:nvPr/>
        </p:nvSpPr>
        <p:spPr>
          <a:xfrm>
            <a:off x="584200" y="3621329"/>
            <a:ext cx="8734612" cy="307777"/>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anose="020B0502040204020203" pitchFamily="34" charset="0"/>
              </a:defRPr>
            </a:lvl1pPr>
          </a:lstStyle>
          <a:p>
            <a:r>
              <a:rPr lang="en-US" sz="2000"/>
              <a:t>Proof of concept deployment</a:t>
            </a:r>
          </a:p>
        </p:txBody>
      </p:sp>
    </p:spTree>
    <p:extLst>
      <p:ext uri="{BB962C8B-B14F-4D97-AF65-F5344CB8AC3E}">
        <p14:creationId xmlns:p14="http://schemas.microsoft.com/office/powerpoint/2010/main" val="1431189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928D8D-137A-C09A-C2B7-A936694D950B}"/>
              </a:ext>
            </a:extLst>
          </p:cNvPr>
          <p:cNvSpPr>
            <a:spLocks noGrp="1"/>
          </p:cNvSpPr>
          <p:nvPr>
            <p:ph type="title"/>
          </p:nvPr>
        </p:nvSpPr>
        <p:spPr>
          <a:xfrm>
            <a:off x="761287" y="61423"/>
            <a:ext cx="10515600" cy="1325563"/>
          </a:xfrm>
        </p:spPr>
        <p:txBody>
          <a:bodyPr>
            <a:normAutofit/>
          </a:bodyPr>
          <a:lstStyle/>
          <a:p>
            <a:r>
              <a:rPr lang="en-US" sz="3600"/>
              <a:t>Contoso’s user journey</a:t>
            </a:r>
          </a:p>
        </p:txBody>
      </p:sp>
      <p:grpSp>
        <p:nvGrpSpPr>
          <p:cNvPr id="126" name="Recertification" descr="Access lifecycle icons">
            <a:extLst>
              <a:ext uri="{FF2B5EF4-FFF2-40B4-BE49-F238E27FC236}">
                <a16:creationId xmlns:a16="http://schemas.microsoft.com/office/drawing/2014/main" id="{D9FD7456-6E71-6636-C3B7-13B9AA22F6E4}"/>
              </a:ext>
            </a:extLst>
          </p:cNvPr>
          <p:cNvGrpSpPr>
            <a:grpSpLocks noChangeAspect="1"/>
          </p:cNvGrpSpPr>
          <p:nvPr/>
        </p:nvGrpSpPr>
        <p:grpSpPr>
          <a:xfrm>
            <a:off x="6916507" y="4510908"/>
            <a:ext cx="1247666" cy="1237311"/>
            <a:chOff x="3998269" y="2537458"/>
            <a:chExt cx="1441175" cy="1429213"/>
          </a:xfrm>
        </p:grpSpPr>
        <p:grpSp>
          <p:nvGrpSpPr>
            <p:cNvPr id="127" name="Group 126">
              <a:extLst>
                <a:ext uri="{FF2B5EF4-FFF2-40B4-BE49-F238E27FC236}">
                  <a16:creationId xmlns:a16="http://schemas.microsoft.com/office/drawing/2014/main" id="{0D282477-BEB9-BB5C-71DC-037D3621EC99}"/>
                </a:ext>
              </a:extLst>
            </p:cNvPr>
            <p:cNvGrpSpPr/>
            <p:nvPr/>
          </p:nvGrpSpPr>
          <p:grpSpPr>
            <a:xfrm>
              <a:off x="4067807" y="2874309"/>
              <a:ext cx="1371637" cy="1092362"/>
              <a:chOff x="4067807" y="2874309"/>
              <a:chExt cx="1371637" cy="1092362"/>
            </a:xfrm>
          </p:grpSpPr>
          <p:grpSp>
            <p:nvGrpSpPr>
              <p:cNvPr id="129" name="Group 10">
                <a:extLst>
                  <a:ext uri="{FF2B5EF4-FFF2-40B4-BE49-F238E27FC236}">
                    <a16:creationId xmlns:a16="http://schemas.microsoft.com/office/drawing/2014/main" id="{B4B1025C-83D4-746F-4102-5EB5DFD6B7B8}"/>
                  </a:ext>
                </a:extLst>
              </p:cNvPr>
              <p:cNvGrpSpPr>
                <a:grpSpLocks noChangeAspect="1"/>
              </p:cNvGrpSpPr>
              <p:nvPr/>
            </p:nvGrpSpPr>
            <p:grpSpPr bwMode="auto">
              <a:xfrm>
                <a:off x="4067807" y="3283847"/>
                <a:ext cx="682824" cy="682824"/>
                <a:chOff x="5004" y="797"/>
                <a:chExt cx="256" cy="256"/>
              </a:xfrm>
            </p:grpSpPr>
            <p:sp>
              <p:nvSpPr>
                <p:cNvPr id="131" name="AutoShape 9">
                  <a:extLst>
                    <a:ext uri="{FF2B5EF4-FFF2-40B4-BE49-F238E27FC236}">
                      <a16:creationId xmlns:a16="http://schemas.microsoft.com/office/drawing/2014/main" id="{EC170A4A-DA90-C2C3-D5E5-10D02A0359BE}"/>
                    </a:ext>
                  </a:extLst>
                </p:cNvPr>
                <p:cNvSpPr>
                  <a:spLocks noChangeAspect="1" noChangeArrowheads="1" noTextEdit="1"/>
                </p:cNvSpPr>
                <p:nvPr/>
              </p:nvSpPr>
              <p:spPr bwMode="auto">
                <a:xfrm>
                  <a:off x="5004" y="797"/>
                  <a:ext cx="256" cy="25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2828"/>
                    </a:solidFill>
                    <a:effectLst/>
                    <a:uLnTx/>
                    <a:uFillTx/>
                  </a:endParaRPr>
                </a:p>
              </p:txBody>
            </p:sp>
            <p:sp>
              <p:nvSpPr>
                <p:cNvPr id="132" name="Freeform 11">
                  <a:extLst>
                    <a:ext uri="{FF2B5EF4-FFF2-40B4-BE49-F238E27FC236}">
                      <a16:creationId xmlns:a16="http://schemas.microsoft.com/office/drawing/2014/main" id="{96294E60-F8CB-C9CA-55AE-B594DC4B12F1}"/>
                    </a:ext>
                  </a:extLst>
                </p:cNvPr>
                <p:cNvSpPr>
                  <a:spLocks/>
                </p:cNvSpPr>
                <p:nvPr/>
              </p:nvSpPr>
              <p:spPr bwMode="auto">
                <a:xfrm>
                  <a:off x="5087" y="795"/>
                  <a:ext cx="181" cy="181"/>
                </a:xfrm>
                <a:custGeom>
                  <a:avLst/>
                  <a:gdLst>
                    <a:gd name="T0" fmla="*/ 293 w 293"/>
                    <a:gd name="T1" fmla="*/ 145 h 292"/>
                    <a:gd name="T2" fmla="*/ 292 w 293"/>
                    <a:gd name="T3" fmla="*/ 129 h 292"/>
                    <a:gd name="T4" fmla="*/ 288 w 293"/>
                    <a:gd name="T5" fmla="*/ 107 h 292"/>
                    <a:gd name="T6" fmla="*/ 283 w 293"/>
                    <a:gd name="T7" fmla="*/ 91 h 292"/>
                    <a:gd name="T8" fmla="*/ 273 w 293"/>
                    <a:gd name="T9" fmla="*/ 72 h 292"/>
                    <a:gd name="T10" fmla="*/ 264 w 293"/>
                    <a:gd name="T11" fmla="*/ 58 h 292"/>
                    <a:gd name="T12" fmla="*/ 250 w 293"/>
                    <a:gd name="T13" fmla="*/ 42 h 292"/>
                    <a:gd name="T14" fmla="*/ 236 w 293"/>
                    <a:gd name="T15" fmla="*/ 30 h 292"/>
                    <a:gd name="T16" fmla="*/ 220 w 293"/>
                    <a:gd name="T17" fmla="*/ 19 h 292"/>
                    <a:gd name="T18" fmla="*/ 205 w 293"/>
                    <a:gd name="T19" fmla="*/ 11 h 292"/>
                    <a:gd name="T20" fmla="*/ 185 w 293"/>
                    <a:gd name="T21" fmla="*/ 4 h 292"/>
                    <a:gd name="T22" fmla="*/ 169 w 293"/>
                    <a:gd name="T23" fmla="*/ 2 h 292"/>
                    <a:gd name="T24" fmla="*/ 146 w 293"/>
                    <a:gd name="T25" fmla="*/ 0 h 292"/>
                    <a:gd name="T26" fmla="*/ 146 w 293"/>
                    <a:gd name="T27" fmla="*/ 0 h 292"/>
                    <a:gd name="T28" fmla="*/ 130 w 293"/>
                    <a:gd name="T29" fmla="*/ 1 h 292"/>
                    <a:gd name="T30" fmla="*/ 108 w 293"/>
                    <a:gd name="T31" fmla="*/ 4 h 292"/>
                    <a:gd name="T32" fmla="*/ 92 w 293"/>
                    <a:gd name="T33" fmla="*/ 9 h 292"/>
                    <a:gd name="T34" fmla="*/ 73 w 293"/>
                    <a:gd name="T35" fmla="*/ 19 h 292"/>
                    <a:gd name="T36" fmla="*/ 61 w 293"/>
                    <a:gd name="T37" fmla="*/ 27 h 292"/>
                    <a:gd name="T38" fmla="*/ 59 w 293"/>
                    <a:gd name="T39" fmla="*/ 28 h 292"/>
                    <a:gd name="T40" fmla="*/ 43 w 293"/>
                    <a:gd name="T41" fmla="*/ 42 h 292"/>
                    <a:gd name="T42" fmla="*/ 31 w 293"/>
                    <a:gd name="T43" fmla="*/ 56 h 292"/>
                    <a:gd name="T44" fmla="*/ 20 w 293"/>
                    <a:gd name="T45" fmla="*/ 72 h 292"/>
                    <a:gd name="T46" fmla="*/ 12 w 293"/>
                    <a:gd name="T47" fmla="*/ 87 h 292"/>
                    <a:gd name="T48" fmla="*/ 5 w 293"/>
                    <a:gd name="T49" fmla="*/ 107 h 292"/>
                    <a:gd name="T50" fmla="*/ 2 w 293"/>
                    <a:gd name="T51" fmla="*/ 123 h 292"/>
                    <a:gd name="T52" fmla="*/ 0 w 293"/>
                    <a:gd name="T53" fmla="*/ 145 h 292"/>
                    <a:gd name="T54" fmla="*/ 1 w 293"/>
                    <a:gd name="T55" fmla="*/ 160 h 292"/>
                    <a:gd name="T56" fmla="*/ 9 w 293"/>
                    <a:gd name="T57" fmla="*/ 195 h 292"/>
                    <a:gd name="T58" fmla="*/ 10 w 293"/>
                    <a:gd name="T59" fmla="*/ 200 h 292"/>
                    <a:gd name="T60" fmla="*/ 26 w 293"/>
                    <a:gd name="T61" fmla="*/ 229 h 292"/>
                    <a:gd name="T62" fmla="*/ 34 w 293"/>
                    <a:gd name="T63" fmla="*/ 239 h 292"/>
                    <a:gd name="T64" fmla="*/ 80 w 293"/>
                    <a:gd name="T65" fmla="*/ 276 h 292"/>
                    <a:gd name="T66" fmla="*/ 136 w 293"/>
                    <a:gd name="T67" fmla="*/ 292 h 292"/>
                    <a:gd name="T68" fmla="*/ 148 w 293"/>
                    <a:gd name="T69" fmla="*/ 292 h 292"/>
                    <a:gd name="T70" fmla="*/ 182 w 293"/>
                    <a:gd name="T71" fmla="*/ 288 h 292"/>
                    <a:gd name="T72" fmla="*/ 187 w 293"/>
                    <a:gd name="T73" fmla="*/ 287 h 292"/>
                    <a:gd name="T74" fmla="*/ 219 w 293"/>
                    <a:gd name="T75" fmla="*/ 273 h 292"/>
                    <a:gd name="T76" fmla="*/ 232 w 293"/>
                    <a:gd name="T77" fmla="*/ 265 h 292"/>
                    <a:gd name="T78" fmla="*/ 250 w 293"/>
                    <a:gd name="T79" fmla="*/ 250 h 292"/>
                    <a:gd name="T80" fmla="*/ 261 w 293"/>
                    <a:gd name="T81" fmla="*/ 238 h 292"/>
                    <a:gd name="T82" fmla="*/ 273 w 293"/>
                    <a:gd name="T83" fmla="*/ 220 h 292"/>
                    <a:gd name="T84" fmla="*/ 281 w 293"/>
                    <a:gd name="T85" fmla="*/ 205 h 292"/>
                    <a:gd name="T86" fmla="*/ 287 w 293"/>
                    <a:gd name="T87" fmla="*/ 187 h 292"/>
                    <a:gd name="T88" fmla="*/ 291 w 293"/>
                    <a:gd name="T89" fmla="*/ 169 h 292"/>
                    <a:gd name="T90" fmla="*/ 293 w 293"/>
                    <a:gd name="T91" fmla="*/ 148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93" h="292">
                      <a:moveTo>
                        <a:pt x="293" y="148"/>
                      </a:moveTo>
                      <a:lnTo>
                        <a:pt x="293" y="148"/>
                      </a:lnTo>
                      <a:cubicBezTo>
                        <a:pt x="293" y="147"/>
                        <a:pt x="293" y="146"/>
                        <a:pt x="293" y="145"/>
                      </a:cubicBezTo>
                      <a:cubicBezTo>
                        <a:pt x="293" y="143"/>
                        <a:pt x="293" y="141"/>
                        <a:pt x="293" y="138"/>
                      </a:cubicBezTo>
                      <a:cubicBezTo>
                        <a:pt x="293" y="136"/>
                        <a:pt x="293" y="134"/>
                        <a:pt x="293" y="132"/>
                      </a:cubicBezTo>
                      <a:cubicBezTo>
                        <a:pt x="292" y="131"/>
                        <a:pt x="292" y="130"/>
                        <a:pt x="292" y="129"/>
                      </a:cubicBezTo>
                      <a:cubicBezTo>
                        <a:pt x="292" y="126"/>
                        <a:pt x="291" y="122"/>
                        <a:pt x="291" y="119"/>
                      </a:cubicBezTo>
                      <a:cubicBezTo>
                        <a:pt x="290" y="116"/>
                        <a:pt x="289" y="113"/>
                        <a:pt x="289" y="110"/>
                      </a:cubicBezTo>
                      <a:cubicBezTo>
                        <a:pt x="288" y="109"/>
                        <a:pt x="288" y="108"/>
                        <a:pt x="288" y="107"/>
                      </a:cubicBezTo>
                      <a:cubicBezTo>
                        <a:pt x="287" y="104"/>
                        <a:pt x="287" y="103"/>
                        <a:pt x="286" y="101"/>
                      </a:cubicBezTo>
                      <a:cubicBezTo>
                        <a:pt x="285" y="99"/>
                        <a:pt x="285" y="97"/>
                        <a:pt x="284" y="94"/>
                      </a:cubicBezTo>
                      <a:cubicBezTo>
                        <a:pt x="284" y="93"/>
                        <a:pt x="283" y="93"/>
                        <a:pt x="283" y="91"/>
                      </a:cubicBezTo>
                      <a:cubicBezTo>
                        <a:pt x="282" y="88"/>
                        <a:pt x="280" y="86"/>
                        <a:pt x="279" y="83"/>
                      </a:cubicBezTo>
                      <a:cubicBezTo>
                        <a:pt x="277" y="80"/>
                        <a:pt x="276" y="77"/>
                        <a:pt x="274" y="74"/>
                      </a:cubicBezTo>
                      <a:cubicBezTo>
                        <a:pt x="274" y="73"/>
                        <a:pt x="274" y="72"/>
                        <a:pt x="273" y="72"/>
                      </a:cubicBezTo>
                      <a:cubicBezTo>
                        <a:pt x="272" y="70"/>
                        <a:pt x="271" y="68"/>
                        <a:pt x="269" y="66"/>
                      </a:cubicBezTo>
                      <a:cubicBezTo>
                        <a:pt x="268" y="64"/>
                        <a:pt x="267" y="62"/>
                        <a:pt x="266" y="60"/>
                      </a:cubicBezTo>
                      <a:cubicBezTo>
                        <a:pt x="265" y="59"/>
                        <a:pt x="264" y="58"/>
                        <a:pt x="264" y="58"/>
                      </a:cubicBezTo>
                      <a:cubicBezTo>
                        <a:pt x="262" y="56"/>
                        <a:pt x="261" y="54"/>
                        <a:pt x="259" y="52"/>
                      </a:cubicBezTo>
                      <a:cubicBezTo>
                        <a:pt x="256" y="49"/>
                        <a:pt x="254" y="45"/>
                        <a:pt x="251" y="42"/>
                      </a:cubicBezTo>
                      <a:cubicBezTo>
                        <a:pt x="250" y="42"/>
                        <a:pt x="250" y="42"/>
                        <a:pt x="250" y="42"/>
                      </a:cubicBezTo>
                      <a:cubicBezTo>
                        <a:pt x="249" y="41"/>
                        <a:pt x="249" y="41"/>
                        <a:pt x="248" y="40"/>
                      </a:cubicBezTo>
                      <a:cubicBezTo>
                        <a:pt x="245" y="37"/>
                        <a:pt x="242" y="34"/>
                        <a:pt x="239" y="31"/>
                      </a:cubicBezTo>
                      <a:cubicBezTo>
                        <a:pt x="238" y="31"/>
                        <a:pt x="237" y="30"/>
                        <a:pt x="236" y="30"/>
                      </a:cubicBezTo>
                      <a:cubicBezTo>
                        <a:pt x="235" y="29"/>
                        <a:pt x="234" y="28"/>
                        <a:pt x="233" y="27"/>
                      </a:cubicBezTo>
                      <a:cubicBezTo>
                        <a:pt x="229" y="25"/>
                        <a:pt x="225" y="22"/>
                        <a:pt x="221" y="19"/>
                      </a:cubicBezTo>
                      <a:cubicBezTo>
                        <a:pt x="221" y="19"/>
                        <a:pt x="221" y="19"/>
                        <a:pt x="220" y="19"/>
                      </a:cubicBezTo>
                      <a:cubicBezTo>
                        <a:pt x="218" y="17"/>
                        <a:pt x="216" y="16"/>
                        <a:pt x="213" y="15"/>
                      </a:cubicBezTo>
                      <a:cubicBezTo>
                        <a:pt x="211" y="14"/>
                        <a:pt x="209" y="13"/>
                        <a:pt x="206" y="11"/>
                      </a:cubicBezTo>
                      <a:cubicBezTo>
                        <a:pt x="206" y="11"/>
                        <a:pt x="205" y="11"/>
                        <a:pt x="205" y="11"/>
                      </a:cubicBezTo>
                      <a:cubicBezTo>
                        <a:pt x="201" y="9"/>
                        <a:pt x="196" y="8"/>
                        <a:pt x="192" y="6"/>
                      </a:cubicBezTo>
                      <a:cubicBezTo>
                        <a:pt x="191" y="6"/>
                        <a:pt x="189" y="5"/>
                        <a:pt x="188" y="5"/>
                      </a:cubicBezTo>
                      <a:cubicBezTo>
                        <a:pt x="187" y="5"/>
                        <a:pt x="186" y="4"/>
                        <a:pt x="185" y="4"/>
                      </a:cubicBezTo>
                      <a:cubicBezTo>
                        <a:pt x="181" y="4"/>
                        <a:pt x="177" y="3"/>
                        <a:pt x="173" y="2"/>
                      </a:cubicBezTo>
                      <a:cubicBezTo>
                        <a:pt x="172" y="2"/>
                        <a:pt x="171" y="2"/>
                        <a:pt x="170" y="2"/>
                      </a:cubicBezTo>
                      <a:cubicBezTo>
                        <a:pt x="170" y="2"/>
                        <a:pt x="170" y="2"/>
                        <a:pt x="169" y="2"/>
                      </a:cubicBezTo>
                      <a:cubicBezTo>
                        <a:pt x="165" y="1"/>
                        <a:pt x="161" y="1"/>
                        <a:pt x="157" y="0"/>
                      </a:cubicBezTo>
                      <a:cubicBezTo>
                        <a:pt x="154" y="0"/>
                        <a:pt x="152" y="0"/>
                        <a:pt x="149" y="0"/>
                      </a:cubicBezTo>
                      <a:cubicBezTo>
                        <a:pt x="148" y="0"/>
                        <a:pt x="147" y="0"/>
                        <a:pt x="146" y="0"/>
                      </a:cubicBezTo>
                      <a:lnTo>
                        <a:pt x="146" y="0"/>
                      </a:lnTo>
                      <a:lnTo>
                        <a:pt x="146" y="0"/>
                      </a:lnTo>
                      <a:lnTo>
                        <a:pt x="146" y="0"/>
                      </a:lnTo>
                      <a:cubicBezTo>
                        <a:pt x="144" y="0"/>
                        <a:pt x="142" y="0"/>
                        <a:pt x="139" y="0"/>
                      </a:cubicBezTo>
                      <a:cubicBezTo>
                        <a:pt x="137" y="0"/>
                        <a:pt x="135" y="0"/>
                        <a:pt x="133" y="0"/>
                      </a:cubicBezTo>
                      <a:cubicBezTo>
                        <a:pt x="132" y="1"/>
                        <a:pt x="131" y="1"/>
                        <a:pt x="130" y="1"/>
                      </a:cubicBezTo>
                      <a:cubicBezTo>
                        <a:pt x="127" y="1"/>
                        <a:pt x="123" y="2"/>
                        <a:pt x="120" y="2"/>
                      </a:cubicBezTo>
                      <a:cubicBezTo>
                        <a:pt x="117" y="3"/>
                        <a:pt x="114" y="4"/>
                        <a:pt x="111" y="4"/>
                      </a:cubicBezTo>
                      <a:cubicBezTo>
                        <a:pt x="110" y="4"/>
                        <a:pt x="109" y="4"/>
                        <a:pt x="108" y="4"/>
                      </a:cubicBezTo>
                      <a:cubicBezTo>
                        <a:pt x="105" y="5"/>
                        <a:pt x="104" y="5"/>
                        <a:pt x="102" y="6"/>
                      </a:cubicBezTo>
                      <a:cubicBezTo>
                        <a:pt x="100" y="7"/>
                        <a:pt x="98" y="7"/>
                        <a:pt x="96" y="8"/>
                      </a:cubicBezTo>
                      <a:cubicBezTo>
                        <a:pt x="94" y="8"/>
                        <a:pt x="94" y="9"/>
                        <a:pt x="92" y="9"/>
                      </a:cubicBezTo>
                      <a:cubicBezTo>
                        <a:pt x="89" y="10"/>
                        <a:pt x="87" y="12"/>
                        <a:pt x="84" y="13"/>
                      </a:cubicBezTo>
                      <a:cubicBezTo>
                        <a:pt x="81" y="15"/>
                        <a:pt x="78" y="16"/>
                        <a:pt x="75" y="18"/>
                      </a:cubicBezTo>
                      <a:cubicBezTo>
                        <a:pt x="74" y="18"/>
                        <a:pt x="73" y="18"/>
                        <a:pt x="73" y="19"/>
                      </a:cubicBezTo>
                      <a:cubicBezTo>
                        <a:pt x="71" y="20"/>
                        <a:pt x="69" y="21"/>
                        <a:pt x="67" y="23"/>
                      </a:cubicBezTo>
                      <a:cubicBezTo>
                        <a:pt x="65" y="24"/>
                        <a:pt x="63" y="25"/>
                        <a:pt x="61" y="26"/>
                      </a:cubicBezTo>
                      <a:lnTo>
                        <a:pt x="61" y="27"/>
                      </a:lnTo>
                      <a:lnTo>
                        <a:pt x="61" y="27"/>
                      </a:lnTo>
                      <a:lnTo>
                        <a:pt x="61" y="26"/>
                      </a:lnTo>
                      <a:cubicBezTo>
                        <a:pt x="60" y="27"/>
                        <a:pt x="59" y="28"/>
                        <a:pt x="59" y="28"/>
                      </a:cubicBezTo>
                      <a:cubicBezTo>
                        <a:pt x="57" y="30"/>
                        <a:pt x="55" y="31"/>
                        <a:pt x="53" y="33"/>
                      </a:cubicBezTo>
                      <a:cubicBezTo>
                        <a:pt x="50" y="36"/>
                        <a:pt x="46" y="38"/>
                        <a:pt x="43" y="41"/>
                      </a:cubicBezTo>
                      <a:cubicBezTo>
                        <a:pt x="43" y="42"/>
                        <a:pt x="43" y="42"/>
                        <a:pt x="43" y="42"/>
                      </a:cubicBezTo>
                      <a:cubicBezTo>
                        <a:pt x="42" y="43"/>
                        <a:pt x="42" y="43"/>
                        <a:pt x="41" y="44"/>
                      </a:cubicBezTo>
                      <a:cubicBezTo>
                        <a:pt x="38" y="47"/>
                        <a:pt x="35" y="50"/>
                        <a:pt x="32" y="53"/>
                      </a:cubicBezTo>
                      <a:cubicBezTo>
                        <a:pt x="32" y="54"/>
                        <a:pt x="31" y="55"/>
                        <a:pt x="31" y="56"/>
                      </a:cubicBezTo>
                      <a:cubicBezTo>
                        <a:pt x="30" y="57"/>
                        <a:pt x="29" y="58"/>
                        <a:pt x="28" y="59"/>
                      </a:cubicBezTo>
                      <a:cubicBezTo>
                        <a:pt x="26" y="63"/>
                        <a:pt x="23" y="67"/>
                        <a:pt x="20" y="71"/>
                      </a:cubicBezTo>
                      <a:cubicBezTo>
                        <a:pt x="20" y="71"/>
                        <a:pt x="20" y="71"/>
                        <a:pt x="20" y="72"/>
                      </a:cubicBezTo>
                      <a:cubicBezTo>
                        <a:pt x="18" y="74"/>
                        <a:pt x="17" y="76"/>
                        <a:pt x="16" y="79"/>
                      </a:cubicBezTo>
                      <a:cubicBezTo>
                        <a:pt x="15" y="81"/>
                        <a:pt x="14" y="83"/>
                        <a:pt x="12" y="86"/>
                      </a:cubicBezTo>
                      <a:cubicBezTo>
                        <a:pt x="12" y="86"/>
                        <a:pt x="12" y="87"/>
                        <a:pt x="12" y="87"/>
                      </a:cubicBezTo>
                      <a:cubicBezTo>
                        <a:pt x="10" y="91"/>
                        <a:pt x="9" y="96"/>
                        <a:pt x="7" y="100"/>
                      </a:cubicBezTo>
                      <a:cubicBezTo>
                        <a:pt x="7" y="101"/>
                        <a:pt x="6" y="103"/>
                        <a:pt x="6" y="104"/>
                      </a:cubicBezTo>
                      <a:cubicBezTo>
                        <a:pt x="6" y="105"/>
                        <a:pt x="5" y="106"/>
                        <a:pt x="5" y="107"/>
                      </a:cubicBezTo>
                      <a:cubicBezTo>
                        <a:pt x="4" y="111"/>
                        <a:pt x="3" y="115"/>
                        <a:pt x="2" y="119"/>
                      </a:cubicBezTo>
                      <a:cubicBezTo>
                        <a:pt x="2" y="120"/>
                        <a:pt x="2" y="121"/>
                        <a:pt x="2" y="122"/>
                      </a:cubicBezTo>
                      <a:cubicBezTo>
                        <a:pt x="2" y="122"/>
                        <a:pt x="2" y="122"/>
                        <a:pt x="2" y="123"/>
                      </a:cubicBezTo>
                      <a:cubicBezTo>
                        <a:pt x="1" y="127"/>
                        <a:pt x="1" y="131"/>
                        <a:pt x="0" y="135"/>
                      </a:cubicBezTo>
                      <a:cubicBezTo>
                        <a:pt x="0" y="138"/>
                        <a:pt x="0" y="140"/>
                        <a:pt x="0" y="143"/>
                      </a:cubicBezTo>
                      <a:cubicBezTo>
                        <a:pt x="0" y="144"/>
                        <a:pt x="0" y="145"/>
                        <a:pt x="0" y="145"/>
                      </a:cubicBezTo>
                      <a:cubicBezTo>
                        <a:pt x="0" y="150"/>
                        <a:pt x="0" y="155"/>
                        <a:pt x="0" y="159"/>
                      </a:cubicBezTo>
                      <a:cubicBezTo>
                        <a:pt x="0" y="159"/>
                        <a:pt x="0" y="159"/>
                        <a:pt x="0" y="159"/>
                      </a:cubicBezTo>
                      <a:cubicBezTo>
                        <a:pt x="1" y="160"/>
                        <a:pt x="1" y="160"/>
                        <a:pt x="1" y="160"/>
                      </a:cubicBezTo>
                      <a:cubicBezTo>
                        <a:pt x="1" y="166"/>
                        <a:pt x="2" y="171"/>
                        <a:pt x="3" y="176"/>
                      </a:cubicBezTo>
                      <a:cubicBezTo>
                        <a:pt x="3" y="177"/>
                        <a:pt x="4" y="179"/>
                        <a:pt x="4" y="180"/>
                      </a:cubicBezTo>
                      <a:cubicBezTo>
                        <a:pt x="5" y="185"/>
                        <a:pt x="7" y="190"/>
                        <a:pt x="9" y="195"/>
                      </a:cubicBezTo>
                      <a:cubicBezTo>
                        <a:pt x="9" y="195"/>
                        <a:pt x="9" y="195"/>
                        <a:pt x="9" y="196"/>
                      </a:cubicBezTo>
                      <a:cubicBezTo>
                        <a:pt x="9" y="196"/>
                        <a:pt x="9" y="196"/>
                        <a:pt x="9" y="196"/>
                      </a:cubicBezTo>
                      <a:cubicBezTo>
                        <a:pt x="9" y="198"/>
                        <a:pt x="10" y="199"/>
                        <a:pt x="10" y="200"/>
                      </a:cubicBezTo>
                      <a:cubicBezTo>
                        <a:pt x="12" y="203"/>
                        <a:pt x="13" y="207"/>
                        <a:pt x="15" y="211"/>
                      </a:cubicBezTo>
                      <a:cubicBezTo>
                        <a:pt x="16" y="213"/>
                        <a:pt x="17" y="215"/>
                        <a:pt x="18" y="217"/>
                      </a:cubicBezTo>
                      <a:cubicBezTo>
                        <a:pt x="21" y="221"/>
                        <a:pt x="24" y="225"/>
                        <a:pt x="26" y="229"/>
                      </a:cubicBezTo>
                      <a:cubicBezTo>
                        <a:pt x="27" y="230"/>
                        <a:pt x="27" y="231"/>
                        <a:pt x="27" y="231"/>
                      </a:cubicBezTo>
                      <a:cubicBezTo>
                        <a:pt x="29" y="234"/>
                        <a:pt x="31" y="236"/>
                        <a:pt x="34" y="239"/>
                      </a:cubicBezTo>
                      <a:cubicBezTo>
                        <a:pt x="34" y="239"/>
                        <a:pt x="34" y="239"/>
                        <a:pt x="34" y="239"/>
                      </a:cubicBezTo>
                      <a:lnTo>
                        <a:pt x="34" y="239"/>
                      </a:lnTo>
                      <a:cubicBezTo>
                        <a:pt x="43" y="250"/>
                        <a:pt x="52" y="259"/>
                        <a:pt x="64" y="267"/>
                      </a:cubicBezTo>
                      <a:cubicBezTo>
                        <a:pt x="69" y="270"/>
                        <a:pt x="74" y="273"/>
                        <a:pt x="80" y="276"/>
                      </a:cubicBezTo>
                      <a:cubicBezTo>
                        <a:pt x="85" y="279"/>
                        <a:pt x="91" y="281"/>
                        <a:pt x="97" y="283"/>
                      </a:cubicBezTo>
                      <a:cubicBezTo>
                        <a:pt x="109" y="288"/>
                        <a:pt x="123" y="291"/>
                        <a:pt x="136" y="292"/>
                      </a:cubicBezTo>
                      <a:lnTo>
                        <a:pt x="136" y="292"/>
                      </a:lnTo>
                      <a:cubicBezTo>
                        <a:pt x="136" y="292"/>
                        <a:pt x="137" y="292"/>
                        <a:pt x="137" y="292"/>
                      </a:cubicBezTo>
                      <a:cubicBezTo>
                        <a:pt x="140" y="292"/>
                        <a:pt x="143" y="292"/>
                        <a:pt x="146" y="292"/>
                      </a:cubicBezTo>
                      <a:cubicBezTo>
                        <a:pt x="147" y="292"/>
                        <a:pt x="148" y="292"/>
                        <a:pt x="148" y="292"/>
                      </a:cubicBezTo>
                      <a:cubicBezTo>
                        <a:pt x="153" y="292"/>
                        <a:pt x="158" y="292"/>
                        <a:pt x="163" y="291"/>
                      </a:cubicBezTo>
                      <a:cubicBezTo>
                        <a:pt x="166" y="291"/>
                        <a:pt x="168" y="290"/>
                        <a:pt x="170" y="290"/>
                      </a:cubicBezTo>
                      <a:cubicBezTo>
                        <a:pt x="174" y="289"/>
                        <a:pt x="178" y="289"/>
                        <a:pt x="182" y="288"/>
                      </a:cubicBezTo>
                      <a:cubicBezTo>
                        <a:pt x="183" y="287"/>
                        <a:pt x="184" y="287"/>
                        <a:pt x="185" y="287"/>
                      </a:cubicBezTo>
                      <a:cubicBezTo>
                        <a:pt x="186" y="287"/>
                        <a:pt x="186" y="287"/>
                        <a:pt x="186" y="287"/>
                      </a:cubicBezTo>
                      <a:cubicBezTo>
                        <a:pt x="186" y="287"/>
                        <a:pt x="186" y="287"/>
                        <a:pt x="187" y="287"/>
                      </a:cubicBezTo>
                      <a:cubicBezTo>
                        <a:pt x="192" y="285"/>
                        <a:pt x="197" y="283"/>
                        <a:pt x="202" y="281"/>
                      </a:cubicBezTo>
                      <a:cubicBezTo>
                        <a:pt x="203" y="281"/>
                        <a:pt x="204" y="280"/>
                        <a:pt x="206" y="280"/>
                      </a:cubicBezTo>
                      <a:cubicBezTo>
                        <a:pt x="210" y="278"/>
                        <a:pt x="215" y="275"/>
                        <a:pt x="219" y="273"/>
                      </a:cubicBezTo>
                      <a:cubicBezTo>
                        <a:pt x="220" y="273"/>
                        <a:pt x="220" y="272"/>
                        <a:pt x="220" y="272"/>
                      </a:cubicBezTo>
                      <a:cubicBezTo>
                        <a:pt x="221" y="272"/>
                        <a:pt x="221" y="272"/>
                        <a:pt x="221" y="272"/>
                      </a:cubicBezTo>
                      <a:cubicBezTo>
                        <a:pt x="225" y="270"/>
                        <a:pt x="228" y="267"/>
                        <a:pt x="232" y="265"/>
                      </a:cubicBezTo>
                      <a:cubicBezTo>
                        <a:pt x="233" y="264"/>
                        <a:pt x="234" y="263"/>
                        <a:pt x="234" y="263"/>
                      </a:cubicBezTo>
                      <a:cubicBezTo>
                        <a:pt x="236" y="261"/>
                        <a:pt x="238" y="260"/>
                        <a:pt x="240" y="258"/>
                      </a:cubicBezTo>
                      <a:cubicBezTo>
                        <a:pt x="243" y="255"/>
                        <a:pt x="247" y="253"/>
                        <a:pt x="250" y="250"/>
                      </a:cubicBezTo>
                      <a:cubicBezTo>
                        <a:pt x="250" y="249"/>
                        <a:pt x="250" y="249"/>
                        <a:pt x="250" y="249"/>
                      </a:cubicBezTo>
                      <a:cubicBezTo>
                        <a:pt x="251" y="248"/>
                        <a:pt x="251" y="248"/>
                        <a:pt x="252" y="247"/>
                      </a:cubicBezTo>
                      <a:cubicBezTo>
                        <a:pt x="255" y="244"/>
                        <a:pt x="258" y="241"/>
                        <a:pt x="261" y="238"/>
                      </a:cubicBezTo>
                      <a:cubicBezTo>
                        <a:pt x="261" y="237"/>
                        <a:pt x="262" y="236"/>
                        <a:pt x="262" y="235"/>
                      </a:cubicBezTo>
                      <a:cubicBezTo>
                        <a:pt x="263" y="234"/>
                        <a:pt x="264" y="233"/>
                        <a:pt x="265" y="232"/>
                      </a:cubicBezTo>
                      <a:cubicBezTo>
                        <a:pt x="267" y="228"/>
                        <a:pt x="270" y="224"/>
                        <a:pt x="273" y="220"/>
                      </a:cubicBezTo>
                      <a:cubicBezTo>
                        <a:pt x="273" y="220"/>
                        <a:pt x="273" y="220"/>
                        <a:pt x="273" y="219"/>
                      </a:cubicBezTo>
                      <a:cubicBezTo>
                        <a:pt x="274" y="217"/>
                        <a:pt x="275" y="215"/>
                        <a:pt x="277" y="213"/>
                      </a:cubicBezTo>
                      <a:cubicBezTo>
                        <a:pt x="278" y="210"/>
                        <a:pt x="279" y="208"/>
                        <a:pt x="281" y="205"/>
                      </a:cubicBezTo>
                      <a:cubicBezTo>
                        <a:pt x="281" y="205"/>
                        <a:pt x="281" y="204"/>
                        <a:pt x="281" y="204"/>
                      </a:cubicBezTo>
                      <a:cubicBezTo>
                        <a:pt x="283" y="200"/>
                        <a:pt x="284" y="196"/>
                        <a:pt x="286" y="191"/>
                      </a:cubicBezTo>
                      <a:cubicBezTo>
                        <a:pt x="286" y="190"/>
                        <a:pt x="287" y="188"/>
                        <a:pt x="287" y="187"/>
                      </a:cubicBezTo>
                      <a:cubicBezTo>
                        <a:pt x="287" y="186"/>
                        <a:pt x="288" y="185"/>
                        <a:pt x="288" y="184"/>
                      </a:cubicBezTo>
                      <a:cubicBezTo>
                        <a:pt x="289" y="180"/>
                        <a:pt x="290" y="176"/>
                        <a:pt x="291" y="172"/>
                      </a:cubicBezTo>
                      <a:cubicBezTo>
                        <a:pt x="291" y="171"/>
                        <a:pt x="291" y="170"/>
                        <a:pt x="291" y="169"/>
                      </a:cubicBezTo>
                      <a:cubicBezTo>
                        <a:pt x="291" y="169"/>
                        <a:pt x="291" y="169"/>
                        <a:pt x="291" y="168"/>
                      </a:cubicBezTo>
                      <a:cubicBezTo>
                        <a:pt x="292" y="164"/>
                        <a:pt x="292" y="160"/>
                        <a:pt x="292" y="156"/>
                      </a:cubicBezTo>
                      <a:cubicBezTo>
                        <a:pt x="293" y="153"/>
                        <a:pt x="293" y="151"/>
                        <a:pt x="293" y="148"/>
                      </a:cubicBezTo>
                      <a:close/>
                    </a:path>
                  </a:pathLst>
                </a:custGeom>
                <a:solidFill>
                  <a:srgbClr val="2F2F2F"/>
                </a:solidFill>
                <a:ln w="0">
                  <a:noFill/>
                  <a:prstDash val="solid"/>
                  <a:round/>
                  <a:headEnd/>
                  <a:tailEnd/>
                </a:ln>
              </p:spPr>
              <p:txBody>
                <a:bodyPr vert="horz" wrap="square" lIns="89630" tIns="44814" rIns="89630" bIns="44814"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2828"/>
                    </a:solidFill>
                    <a:effectLst/>
                    <a:uLnTx/>
                    <a:uFillTx/>
                  </a:endParaRPr>
                </a:p>
              </p:txBody>
            </p:sp>
            <p:sp>
              <p:nvSpPr>
                <p:cNvPr id="133" name="Freeform 12">
                  <a:extLst>
                    <a:ext uri="{FF2B5EF4-FFF2-40B4-BE49-F238E27FC236}">
                      <a16:creationId xmlns:a16="http://schemas.microsoft.com/office/drawing/2014/main" id="{3A99BC10-2ECF-514E-CC6B-B23C24BDBC2F}"/>
                    </a:ext>
                  </a:extLst>
                </p:cNvPr>
                <p:cNvSpPr>
                  <a:spLocks/>
                </p:cNvSpPr>
                <p:nvPr/>
              </p:nvSpPr>
              <p:spPr bwMode="auto">
                <a:xfrm>
                  <a:off x="5004" y="943"/>
                  <a:ext cx="115" cy="115"/>
                </a:xfrm>
                <a:custGeom>
                  <a:avLst/>
                  <a:gdLst>
                    <a:gd name="T0" fmla="*/ 186 w 186"/>
                    <a:gd name="T1" fmla="*/ 19 h 186"/>
                    <a:gd name="T2" fmla="*/ 186 w 186"/>
                    <a:gd name="T3" fmla="*/ 19 h 186"/>
                    <a:gd name="T4" fmla="*/ 22 w 186"/>
                    <a:gd name="T5" fmla="*/ 183 h 186"/>
                    <a:gd name="T6" fmla="*/ 13 w 186"/>
                    <a:gd name="T7" fmla="*/ 186 h 186"/>
                    <a:gd name="T8" fmla="*/ 3 w 186"/>
                    <a:gd name="T9" fmla="*/ 183 h 186"/>
                    <a:gd name="T10" fmla="*/ 0 w 186"/>
                    <a:gd name="T11" fmla="*/ 173 h 186"/>
                    <a:gd name="T12" fmla="*/ 3 w 186"/>
                    <a:gd name="T13" fmla="*/ 164 h 186"/>
                    <a:gd name="T14" fmla="*/ 167 w 186"/>
                    <a:gd name="T15" fmla="*/ 0 h 186"/>
                    <a:gd name="T16" fmla="*/ 186 w 186"/>
                    <a:gd name="T17" fmla="*/ 19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6" h="186">
                      <a:moveTo>
                        <a:pt x="186" y="19"/>
                      </a:moveTo>
                      <a:lnTo>
                        <a:pt x="186" y="19"/>
                      </a:lnTo>
                      <a:lnTo>
                        <a:pt x="22" y="183"/>
                      </a:lnTo>
                      <a:cubicBezTo>
                        <a:pt x="20" y="185"/>
                        <a:pt x="16" y="186"/>
                        <a:pt x="13" y="186"/>
                      </a:cubicBezTo>
                      <a:cubicBezTo>
                        <a:pt x="9" y="186"/>
                        <a:pt x="6" y="185"/>
                        <a:pt x="3" y="183"/>
                      </a:cubicBezTo>
                      <a:cubicBezTo>
                        <a:pt x="1" y="180"/>
                        <a:pt x="0" y="177"/>
                        <a:pt x="0" y="173"/>
                      </a:cubicBezTo>
                      <a:cubicBezTo>
                        <a:pt x="0" y="170"/>
                        <a:pt x="1" y="166"/>
                        <a:pt x="3" y="164"/>
                      </a:cubicBezTo>
                      <a:lnTo>
                        <a:pt x="167" y="0"/>
                      </a:lnTo>
                      <a:lnTo>
                        <a:pt x="186" y="19"/>
                      </a:lnTo>
                      <a:close/>
                    </a:path>
                  </a:pathLst>
                </a:custGeom>
                <a:solidFill>
                  <a:srgbClr val="0078D4"/>
                </a:solidFill>
                <a:ln w="0">
                  <a:noFill/>
                  <a:prstDash val="solid"/>
                  <a:round/>
                  <a:headEnd/>
                  <a:tailEnd/>
                </a:ln>
              </p:spPr>
              <p:txBody>
                <a:bodyPr vert="horz" wrap="square" lIns="89630" tIns="44814" rIns="89630" bIns="44814"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2828"/>
                    </a:solidFill>
                    <a:effectLst/>
                    <a:uLnTx/>
                    <a:uFillTx/>
                  </a:endParaRPr>
                </a:p>
              </p:txBody>
            </p:sp>
            <p:sp>
              <p:nvSpPr>
                <p:cNvPr id="134" name="Freeform 13">
                  <a:extLst>
                    <a:ext uri="{FF2B5EF4-FFF2-40B4-BE49-F238E27FC236}">
                      <a16:creationId xmlns:a16="http://schemas.microsoft.com/office/drawing/2014/main" id="{189565C9-FFFC-DD53-8747-E9ACA9444DDE}"/>
                    </a:ext>
                  </a:extLst>
                </p:cNvPr>
                <p:cNvSpPr>
                  <a:spLocks/>
                </p:cNvSpPr>
                <p:nvPr/>
              </p:nvSpPr>
              <p:spPr bwMode="auto">
                <a:xfrm>
                  <a:off x="5103" y="811"/>
                  <a:ext cx="149" cy="149"/>
                </a:xfrm>
                <a:custGeom>
                  <a:avLst/>
                  <a:gdLst>
                    <a:gd name="T0" fmla="*/ 120 w 240"/>
                    <a:gd name="T1" fmla="*/ 240 h 240"/>
                    <a:gd name="T2" fmla="*/ 120 w 240"/>
                    <a:gd name="T3" fmla="*/ 240 h 240"/>
                    <a:gd name="T4" fmla="*/ 167 w 240"/>
                    <a:gd name="T5" fmla="*/ 230 h 240"/>
                    <a:gd name="T6" fmla="*/ 205 w 240"/>
                    <a:gd name="T7" fmla="*/ 204 h 240"/>
                    <a:gd name="T8" fmla="*/ 231 w 240"/>
                    <a:gd name="T9" fmla="*/ 166 h 240"/>
                    <a:gd name="T10" fmla="*/ 240 w 240"/>
                    <a:gd name="T11" fmla="*/ 120 h 240"/>
                    <a:gd name="T12" fmla="*/ 231 w 240"/>
                    <a:gd name="T13" fmla="*/ 73 h 240"/>
                    <a:gd name="T14" fmla="*/ 205 w 240"/>
                    <a:gd name="T15" fmla="*/ 35 h 240"/>
                    <a:gd name="T16" fmla="*/ 167 w 240"/>
                    <a:gd name="T17" fmla="*/ 9 h 240"/>
                    <a:gd name="T18" fmla="*/ 120 w 240"/>
                    <a:gd name="T19" fmla="*/ 0 h 240"/>
                    <a:gd name="T20" fmla="*/ 74 w 240"/>
                    <a:gd name="T21" fmla="*/ 9 h 240"/>
                    <a:gd name="T22" fmla="*/ 36 w 240"/>
                    <a:gd name="T23" fmla="*/ 35 h 240"/>
                    <a:gd name="T24" fmla="*/ 10 w 240"/>
                    <a:gd name="T25" fmla="*/ 73 h 240"/>
                    <a:gd name="T26" fmla="*/ 0 w 240"/>
                    <a:gd name="T27" fmla="*/ 120 h 240"/>
                    <a:gd name="T28" fmla="*/ 10 w 240"/>
                    <a:gd name="T29" fmla="*/ 166 h 240"/>
                    <a:gd name="T30" fmla="*/ 36 w 240"/>
                    <a:gd name="T31" fmla="*/ 204 h 240"/>
                    <a:gd name="T32" fmla="*/ 74 w 240"/>
                    <a:gd name="T33" fmla="*/ 230 h 240"/>
                    <a:gd name="T34" fmla="*/ 120 w 240"/>
                    <a:gd name="T35" fmla="*/ 24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0" h="240">
                      <a:moveTo>
                        <a:pt x="120" y="240"/>
                      </a:moveTo>
                      <a:lnTo>
                        <a:pt x="120" y="240"/>
                      </a:lnTo>
                      <a:cubicBezTo>
                        <a:pt x="137" y="240"/>
                        <a:pt x="153" y="236"/>
                        <a:pt x="167" y="230"/>
                      </a:cubicBezTo>
                      <a:cubicBezTo>
                        <a:pt x="182" y="224"/>
                        <a:pt x="194" y="215"/>
                        <a:pt x="205" y="204"/>
                      </a:cubicBezTo>
                      <a:cubicBezTo>
                        <a:pt x="216" y="193"/>
                        <a:pt x="225" y="181"/>
                        <a:pt x="231" y="166"/>
                      </a:cubicBezTo>
                      <a:cubicBezTo>
                        <a:pt x="237" y="152"/>
                        <a:pt x="240" y="136"/>
                        <a:pt x="240" y="120"/>
                      </a:cubicBezTo>
                      <a:cubicBezTo>
                        <a:pt x="240" y="103"/>
                        <a:pt x="237" y="87"/>
                        <a:pt x="231" y="73"/>
                      </a:cubicBezTo>
                      <a:cubicBezTo>
                        <a:pt x="225" y="58"/>
                        <a:pt x="216" y="46"/>
                        <a:pt x="205" y="35"/>
                      </a:cubicBezTo>
                      <a:cubicBezTo>
                        <a:pt x="194" y="24"/>
                        <a:pt x="182" y="15"/>
                        <a:pt x="167" y="9"/>
                      </a:cubicBezTo>
                      <a:cubicBezTo>
                        <a:pt x="153" y="3"/>
                        <a:pt x="137" y="0"/>
                        <a:pt x="120" y="0"/>
                      </a:cubicBezTo>
                      <a:cubicBezTo>
                        <a:pt x="104" y="0"/>
                        <a:pt x="88" y="3"/>
                        <a:pt x="74" y="9"/>
                      </a:cubicBezTo>
                      <a:cubicBezTo>
                        <a:pt x="59" y="15"/>
                        <a:pt x="47" y="24"/>
                        <a:pt x="36" y="35"/>
                      </a:cubicBezTo>
                      <a:cubicBezTo>
                        <a:pt x="25" y="46"/>
                        <a:pt x="16" y="58"/>
                        <a:pt x="10" y="73"/>
                      </a:cubicBezTo>
                      <a:cubicBezTo>
                        <a:pt x="4" y="87"/>
                        <a:pt x="0" y="103"/>
                        <a:pt x="0" y="120"/>
                      </a:cubicBezTo>
                      <a:cubicBezTo>
                        <a:pt x="0" y="136"/>
                        <a:pt x="4" y="152"/>
                        <a:pt x="10" y="166"/>
                      </a:cubicBezTo>
                      <a:cubicBezTo>
                        <a:pt x="16" y="181"/>
                        <a:pt x="25" y="193"/>
                        <a:pt x="36" y="204"/>
                      </a:cubicBezTo>
                      <a:cubicBezTo>
                        <a:pt x="47" y="215"/>
                        <a:pt x="59" y="224"/>
                        <a:pt x="74" y="230"/>
                      </a:cubicBezTo>
                      <a:cubicBezTo>
                        <a:pt x="88" y="236"/>
                        <a:pt x="104" y="240"/>
                        <a:pt x="120" y="240"/>
                      </a:cubicBezTo>
                      <a:close/>
                    </a:path>
                  </a:pathLst>
                </a:custGeom>
                <a:solidFill>
                  <a:srgbClr val="FFFFFF"/>
                </a:solidFill>
                <a:ln w="0">
                  <a:noFill/>
                  <a:prstDash val="solid"/>
                  <a:round/>
                  <a:headEnd/>
                  <a:tailEnd/>
                </a:ln>
              </p:spPr>
              <p:txBody>
                <a:bodyPr vert="horz" wrap="square" lIns="89630" tIns="44814" rIns="89630" bIns="44814"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2828"/>
                    </a:solidFill>
                    <a:effectLst/>
                    <a:uLnTx/>
                    <a:uFillTx/>
                  </a:endParaRPr>
                </a:p>
              </p:txBody>
            </p:sp>
          </p:grpSp>
          <p:pic>
            <p:nvPicPr>
              <p:cNvPr id="130" name="Picture 129">
                <a:extLst>
                  <a:ext uri="{FF2B5EF4-FFF2-40B4-BE49-F238E27FC236}">
                    <a16:creationId xmlns:a16="http://schemas.microsoft.com/office/drawing/2014/main" id="{1756ECEE-6603-28F9-7BC4-E3685A374D01}"/>
                  </a:ext>
                </a:extLst>
              </p:cNvPr>
              <p:cNvPicPr>
                <a:picLocks noChangeAspect="1"/>
              </p:cNvPicPr>
              <p:nvPr/>
            </p:nvPicPr>
            <p:blipFill>
              <a:blip r:embed="rId3"/>
              <a:stretch>
                <a:fillRect/>
              </a:stretch>
            </p:blipFill>
            <p:spPr>
              <a:xfrm>
                <a:off x="4832931" y="2874309"/>
                <a:ext cx="606513" cy="606513"/>
              </a:xfrm>
              <a:prstGeom prst="rect">
                <a:avLst/>
              </a:prstGeom>
            </p:spPr>
          </p:pic>
        </p:grpSp>
        <p:pic>
          <p:nvPicPr>
            <p:cNvPr id="128" name="Picture 127">
              <a:extLst>
                <a:ext uri="{FF2B5EF4-FFF2-40B4-BE49-F238E27FC236}">
                  <a16:creationId xmlns:a16="http://schemas.microsoft.com/office/drawing/2014/main" id="{283A4568-D934-E964-03A1-F6104EB99822}"/>
                </a:ext>
              </a:extLst>
            </p:cNvPr>
            <p:cNvPicPr>
              <a:picLocks noChangeAspect="1"/>
            </p:cNvPicPr>
            <p:nvPr/>
          </p:nvPicPr>
          <p:blipFill>
            <a:blip r:embed="rId4"/>
            <a:stretch>
              <a:fillRect/>
            </a:stretch>
          </p:blipFill>
          <p:spPr>
            <a:xfrm>
              <a:off x="3998269" y="2537458"/>
              <a:ext cx="606513" cy="606513"/>
            </a:xfrm>
            <a:prstGeom prst="rect">
              <a:avLst/>
            </a:prstGeom>
          </p:spPr>
        </p:pic>
      </p:grpSp>
      <p:grpSp>
        <p:nvGrpSpPr>
          <p:cNvPr id="135" name="JIT" descr="Person with keys, a warning sign, a gear, and a hourglass">
            <a:extLst>
              <a:ext uri="{FF2B5EF4-FFF2-40B4-BE49-F238E27FC236}">
                <a16:creationId xmlns:a16="http://schemas.microsoft.com/office/drawing/2014/main" id="{A1E7B39E-1678-098D-C238-4ACF47E96215}"/>
              </a:ext>
            </a:extLst>
          </p:cNvPr>
          <p:cNvGrpSpPr>
            <a:grpSpLocks noChangeAspect="1"/>
          </p:cNvGrpSpPr>
          <p:nvPr/>
        </p:nvGrpSpPr>
        <p:grpSpPr>
          <a:xfrm>
            <a:off x="8828739" y="2246887"/>
            <a:ext cx="1587750" cy="1267647"/>
            <a:chOff x="6641807" y="2639231"/>
            <a:chExt cx="2060380" cy="1644991"/>
          </a:xfrm>
        </p:grpSpPr>
        <p:grpSp>
          <p:nvGrpSpPr>
            <p:cNvPr id="136" name="Group 135">
              <a:extLst>
                <a:ext uri="{FF2B5EF4-FFF2-40B4-BE49-F238E27FC236}">
                  <a16:creationId xmlns:a16="http://schemas.microsoft.com/office/drawing/2014/main" id="{63C02099-3B71-630B-6107-AC249C822047}"/>
                </a:ext>
              </a:extLst>
            </p:cNvPr>
            <p:cNvGrpSpPr/>
            <p:nvPr/>
          </p:nvGrpSpPr>
          <p:grpSpPr>
            <a:xfrm>
              <a:off x="6641807" y="2753120"/>
              <a:ext cx="1121956" cy="1187829"/>
              <a:chOff x="6824505" y="3098032"/>
              <a:chExt cx="888278" cy="940432"/>
            </a:xfrm>
          </p:grpSpPr>
          <p:pic>
            <p:nvPicPr>
              <p:cNvPr id="145" name="Picture 144">
                <a:extLst>
                  <a:ext uri="{FF2B5EF4-FFF2-40B4-BE49-F238E27FC236}">
                    <a16:creationId xmlns:a16="http://schemas.microsoft.com/office/drawing/2014/main" id="{64AF58F4-B707-1F24-CB44-D5CB59A37BC5}"/>
                  </a:ext>
                </a:extLst>
              </p:cNvPr>
              <p:cNvPicPr>
                <a:picLocks noChangeAspect="1"/>
              </p:cNvPicPr>
              <p:nvPr/>
            </p:nvPicPr>
            <p:blipFill>
              <a:blip r:embed="rId5"/>
              <a:stretch>
                <a:fillRect/>
              </a:stretch>
            </p:blipFill>
            <p:spPr>
              <a:xfrm>
                <a:off x="6824505" y="3098032"/>
                <a:ext cx="752090" cy="752090"/>
              </a:xfrm>
              <a:prstGeom prst="rect">
                <a:avLst/>
              </a:prstGeom>
            </p:spPr>
          </p:pic>
          <p:grpSp>
            <p:nvGrpSpPr>
              <p:cNvPr id="146" name="Group 145">
                <a:extLst>
                  <a:ext uri="{FF2B5EF4-FFF2-40B4-BE49-F238E27FC236}">
                    <a16:creationId xmlns:a16="http://schemas.microsoft.com/office/drawing/2014/main" id="{7DE58C37-155B-3293-D8A9-F1026B943899}"/>
                  </a:ext>
                </a:extLst>
              </p:cNvPr>
              <p:cNvGrpSpPr/>
              <p:nvPr/>
            </p:nvGrpSpPr>
            <p:grpSpPr>
              <a:xfrm>
                <a:off x="7246698" y="3563761"/>
                <a:ext cx="466085" cy="474703"/>
                <a:chOff x="7246698" y="3563761"/>
                <a:chExt cx="466085" cy="474703"/>
              </a:xfrm>
            </p:grpSpPr>
            <p:sp>
              <p:nvSpPr>
                <p:cNvPr id="147" name="Oval 146">
                  <a:extLst>
                    <a:ext uri="{FF2B5EF4-FFF2-40B4-BE49-F238E27FC236}">
                      <a16:creationId xmlns:a16="http://schemas.microsoft.com/office/drawing/2014/main" id="{0B7C0ED6-42F0-10DC-3066-8254A68329ED}"/>
                    </a:ext>
                  </a:extLst>
                </p:cNvPr>
                <p:cNvSpPr/>
                <p:nvPr/>
              </p:nvSpPr>
              <p:spPr bwMode="auto">
                <a:xfrm>
                  <a:off x="7246698" y="3563761"/>
                  <a:ext cx="454568" cy="454568"/>
                </a:xfrm>
                <a:prstGeom prst="ellipse">
                  <a:avLst/>
                </a:prstGeom>
                <a:solidFill>
                  <a:srgbClr val="E6E6E6"/>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148" name="Picture 147">
                  <a:extLst>
                    <a:ext uri="{FF2B5EF4-FFF2-40B4-BE49-F238E27FC236}">
                      <a16:creationId xmlns:a16="http://schemas.microsoft.com/office/drawing/2014/main" id="{725430E0-075A-754F-40A2-36C90472944F}"/>
                    </a:ext>
                  </a:extLst>
                </p:cNvPr>
                <p:cNvPicPr>
                  <a:picLocks noChangeAspect="1"/>
                </p:cNvPicPr>
                <p:nvPr/>
              </p:nvPicPr>
              <p:blipFill>
                <a:blip r:embed="rId6"/>
                <a:stretch>
                  <a:fillRect/>
                </a:stretch>
              </p:blipFill>
              <p:spPr>
                <a:xfrm>
                  <a:off x="7306383" y="3632064"/>
                  <a:ext cx="406400" cy="406400"/>
                </a:xfrm>
                <a:prstGeom prst="rect">
                  <a:avLst/>
                </a:prstGeom>
              </p:spPr>
            </p:pic>
          </p:grpSp>
        </p:grpSp>
        <p:pic>
          <p:nvPicPr>
            <p:cNvPr id="137" name="Picture 136">
              <a:extLst>
                <a:ext uri="{FF2B5EF4-FFF2-40B4-BE49-F238E27FC236}">
                  <a16:creationId xmlns:a16="http://schemas.microsoft.com/office/drawing/2014/main" id="{0DEAE489-CD56-0281-3C34-FDE892D6B533}"/>
                </a:ext>
              </a:extLst>
            </p:cNvPr>
            <p:cNvPicPr>
              <a:picLocks noChangeAspect="1"/>
            </p:cNvPicPr>
            <p:nvPr/>
          </p:nvPicPr>
          <p:blipFill>
            <a:blip r:embed="rId7"/>
            <a:stretch>
              <a:fillRect/>
            </a:stretch>
          </p:blipFill>
          <p:spPr>
            <a:xfrm>
              <a:off x="7816227" y="2639231"/>
              <a:ext cx="529280" cy="529280"/>
            </a:xfrm>
            <a:prstGeom prst="rect">
              <a:avLst/>
            </a:prstGeom>
          </p:spPr>
        </p:pic>
        <p:grpSp>
          <p:nvGrpSpPr>
            <p:cNvPr id="138" name="Group 137">
              <a:extLst>
                <a:ext uri="{FF2B5EF4-FFF2-40B4-BE49-F238E27FC236}">
                  <a16:creationId xmlns:a16="http://schemas.microsoft.com/office/drawing/2014/main" id="{2C2D4C29-FEED-9F0A-3446-2F085433344B}"/>
                </a:ext>
              </a:extLst>
            </p:cNvPr>
            <p:cNvGrpSpPr/>
            <p:nvPr/>
          </p:nvGrpSpPr>
          <p:grpSpPr>
            <a:xfrm>
              <a:off x="8150002" y="3215537"/>
              <a:ext cx="552185" cy="560707"/>
              <a:chOff x="7773069" y="3708057"/>
              <a:chExt cx="600840" cy="610113"/>
            </a:xfrm>
          </p:grpSpPr>
          <p:pic>
            <p:nvPicPr>
              <p:cNvPr id="142" name="Picture 141">
                <a:extLst>
                  <a:ext uri="{FF2B5EF4-FFF2-40B4-BE49-F238E27FC236}">
                    <a16:creationId xmlns:a16="http://schemas.microsoft.com/office/drawing/2014/main" id="{F1F8F1DC-6EBE-D06C-9C45-F66B57F60F9B}"/>
                  </a:ext>
                </a:extLst>
              </p:cNvPr>
              <p:cNvPicPr>
                <a:picLocks noChangeAspect="1"/>
              </p:cNvPicPr>
              <p:nvPr/>
            </p:nvPicPr>
            <p:blipFill>
              <a:blip r:embed="rId8"/>
              <a:stretch>
                <a:fillRect/>
              </a:stretch>
            </p:blipFill>
            <p:spPr>
              <a:xfrm>
                <a:off x="7870611" y="3808665"/>
                <a:ext cx="406400" cy="406400"/>
              </a:xfrm>
              <a:prstGeom prst="rect">
                <a:avLst/>
              </a:prstGeom>
            </p:spPr>
          </p:pic>
          <p:sp>
            <p:nvSpPr>
              <p:cNvPr id="143" name="Arc 142">
                <a:extLst>
                  <a:ext uri="{FF2B5EF4-FFF2-40B4-BE49-F238E27FC236}">
                    <a16:creationId xmlns:a16="http://schemas.microsoft.com/office/drawing/2014/main" id="{08E42D5D-8676-9E34-0866-2B03688AFB9A}"/>
                  </a:ext>
                </a:extLst>
              </p:cNvPr>
              <p:cNvSpPr/>
              <p:nvPr/>
            </p:nvSpPr>
            <p:spPr>
              <a:xfrm>
                <a:off x="7773069" y="3708057"/>
                <a:ext cx="591761" cy="591761"/>
              </a:xfrm>
              <a:prstGeom prst="arc">
                <a:avLst>
                  <a:gd name="adj1" fmla="val 11233956"/>
                  <a:gd name="adj2" fmla="val 0"/>
                </a:avLst>
              </a:prstGeom>
              <a:noFill/>
              <a:ln w="19050" cap="flat" cmpd="sng" algn="ctr">
                <a:solidFill>
                  <a:srgbClr val="0078D4"/>
                </a:solidFill>
                <a:prstDash val="solid"/>
                <a:headEnd type="none" w="med" len="med"/>
                <a:tailEnd type="triangle" w="med" len="med"/>
              </a:ln>
              <a:effectLst/>
            </p:spPr>
            <p:txBody>
              <a:bodyPr rtlCol="0" anchor="ctr"/>
              <a:lstStyle/>
              <a:p>
                <a:pPr marL="0" marR="0" lvl="0" indent="0" algn="ctr" defTabSz="91419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2828"/>
                  </a:solidFill>
                  <a:effectLst/>
                  <a:uLnTx/>
                  <a:uFillTx/>
                </a:endParaRPr>
              </a:p>
            </p:txBody>
          </p:sp>
          <p:sp>
            <p:nvSpPr>
              <p:cNvPr id="144" name="Arc 143">
                <a:extLst>
                  <a:ext uri="{FF2B5EF4-FFF2-40B4-BE49-F238E27FC236}">
                    <a16:creationId xmlns:a16="http://schemas.microsoft.com/office/drawing/2014/main" id="{2576BA33-E21A-2B19-C34E-3E4E379207C8}"/>
                  </a:ext>
                </a:extLst>
              </p:cNvPr>
              <p:cNvSpPr/>
              <p:nvPr/>
            </p:nvSpPr>
            <p:spPr>
              <a:xfrm flipH="1" flipV="1">
                <a:off x="7782148" y="3726409"/>
                <a:ext cx="591761" cy="591761"/>
              </a:xfrm>
              <a:prstGeom prst="arc">
                <a:avLst>
                  <a:gd name="adj1" fmla="val 11233956"/>
                  <a:gd name="adj2" fmla="val 0"/>
                </a:avLst>
              </a:prstGeom>
              <a:noFill/>
              <a:ln w="19050" cap="flat" cmpd="sng" algn="ctr">
                <a:solidFill>
                  <a:srgbClr val="0078D4"/>
                </a:solidFill>
                <a:prstDash val="solid"/>
                <a:headEnd type="none" w="med" len="med"/>
                <a:tailEnd type="triangle" w="med" len="med"/>
              </a:ln>
              <a:effectLst/>
            </p:spPr>
            <p:txBody>
              <a:bodyPr rot="0" spcFirstLastPara="0" vertOverflow="overflow" horzOverflow="overflow" vert="horz" wrap="square" lIns="89630" tIns="44814" rIns="89630" bIns="44814" numCol="1" spcCol="0" rtlCol="0" fromWordArt="0" anchor="ctr" anchorCtr="0" forceAA="0" compatLnSpc="1">
                <a:prstTxWarp prst="textNoShape">
                  <a:avLst/>
                </a:prstTxWarp>
                <a:noAutofit/>
              </a:bodyPr>
              <a:lstStyle/>
              <a:p>
                <a:pPr marL="0" marR="0" lvl="0" indent="0" algn="ctr" defTabSz="91419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2828"/>
                  </a:solidFill>
                  <a:effectLst/>
                  <a:uLnTx/>
                  <a:uFillTx/>
                </a:endParaRPr>
              </a:p>
            </p:txBody>
          </p:sp>
        </p:grpSp>
        <p:grpSp>
          <p:nvGrpSpPr>
            <p:cNvPr id="139" name="Group 138">
              <a:extLst>
                <a:ext uri="{FF2B5EF4-FFF2-40B4-BE49-F238E27FC236}">
                  <a16:creationId xmlns:a16="http://schemas.microsoft.com/office/drawing/2014/main" id="{AAAE63C9-DE4C-BDF1-41D9-17D918E6B630}"/>
                </a:ext>
              </a:extLst>
            </p:cNvPr>
            <p:cNvGrpSpPr/>
            <p:nvPr/>
          </p:nvGrpSpPr>
          <p:grpSpPr>
            <a:xfrm>
              <a:off x="7795072" y="3808717"/>
              <a:ext cx="475505" cy="475505"/>
              <a:chOff x="9742856" y="4986491"/>
              <a:chExt cx="265538" cy="265538"/>
            </a:xfrm>
          </p:grpSpPr>
          <p:sp>
            <p:nvSpPr>
              <p:cNvPr id="140" name="Oval 139">
                <a:extLst>
                  <a:ext uri="{FF2B5EF4-FFF2-40B4-BE49-F238E27FC236}">
                    <a16:creationId xmlns:a16="http://schemas.microsoft.com/office/drawing/2014/main" id="{0E3953B0-0750-26D2-2CE2-6602763D65FF}"/>
                  </a:ext>
                </a:extLst>
              </p:cNvPr>
              <p:cNvSpPr/>
              <p:nvPr/>
            </p:nvSpPr>
            <p:spPr bwMode="auto">
              <a:xfrm>
                <a:off x="9742856" y="4986491"/>
                <a:ext cx="265538" cy="265538"/>
              </a:xfrm>
              <a:prstGeom prst="ellipse">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41" name="Warning_E7BA" title="Icon of a triangle with an exclaimation point inside">
                <a:extLst>
                  <a:ext uri="{FF2B5EF4-FFF2-40B4-BE49-F238E27FC236}">
                    <a16:creationId xmlns:a16="http://schemas.microsoft.com/office/drawing/2014/main" id="{24B90841-C178-9E03-499D-9BA1E918E95B}"/>
                  </a:ext>
                </a:extLst>
              </p:cNvPr>
              <p:cNvSpPr>
                <a:spLocks noChangeAspect="1" noEditPoints="1"/>
              </p:cNvSpPr>
              <p:nvPr/>
            </p:nvSpPr>
            <p:spPr bwMode="auto">
              <a:xfrm>
                <a:off x="9803176" y="5046774"/>
                <a:ext cx="144898" cy="144972"/>
              </a:xfrm>
              <a:custGeom>
                <a:avLst/>
                <a:gdLst>
                  <a:gd name="T0" fmla="*/ 0 w 3939"/>
                  <a:gd name="T1" fmla="*/ 3941 h 3941"/>
                  <a:gd name="T2" fmla="*/ 1970 w 3939"/>
                  <a:gd name="T3" fmla="*/ 0 h 3941"/>
                  <a:gd name="T4" fmla="*/ 3939 w 3939"/>
                  <a:gd name="T5" fmla="*/ 3941 h 3941"/>
                  <a:gd name="T6" fmla="*/ 0 w 3939"/>
                  <a:gd name="T7" fmla="*/ 3941 h 3941"/>
                  <a:gd name="T8" fmla="*/ 1970 w 3939"/>
                  <a:gd name="T9" fmla="*/ 1144 h 3941"/>
                  <a:gd name="T10" fmla="*/ 1970 w 3939"/>
                  <a:gd name="T11" fmla="*/ 2911 h 3941"/>
                  <a:gd name="T12" fmla="*/ 1970 w 3939"/>
                  <a:gd name="T13" fmla="*/ 3205 h 3941"/>
                  <a:gd name="T14" fmla="*/ 1970 w 3939"/>
                  <a:gd name="T15" fmla="*/ 3500 h 39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39" h="3941">
                    <a:moveTo>
                      <a:pt x="0" y="3941"/>
                    </a:moveTo>
                    <a:lnTo>
                      <a:pt x="1970" y="0"/>
                    </a:lnTo>
                    <a:lnTo>
                      <a:pt x="3939" y="3941"/>
                    </a:lnTo>
                    <a:lnTo>
                      <a:pt x="0" y="3941"/>
                    </a:lnTo>
                    <a:moveTo>
                      <a:pt x="1970" y="1144"/>
                    </a:moveTo>
                    <a:lnTo>
                      <a:pt x="1970" y="2911"/>
                    </a:lnTo>
                    <a:moveTo>
                      <a:pt x="1970" y="3205"/>
                    </a:moveTo>
                    <a:lnTo>
                      <a:pt x="1970" y="3500"/>
                    </a:lnTo>
                  </a:path>
                </a:pathLst>
              </a:custGeom>
              <a:noFill/>
              <a:ln w="15875" cap="sq">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505050"/>
                      </a:gs>
                      <a:gs pos="100000">
                        <a:srgbClr val="505050"/>
                      </a:gs>
                    </a:gsLst>
                    <a:lin ang="5400000" scaled="1"/>
                  </a:gradFill>
                  <a:effectLst/>
                  <a:uLnTx/>
                  <a:uFillTx/>
                </a:endParaRPr>
              </a:p>
            </p:txBody>
          </p:sp>
        </p:grpSp>
      </p:grpSp>
      <p:grpSp>
        <p:nvGrpSpPr>
          <p:cNvPr id="149" name="Auditing &amp; Reporting">
            <a:extLst>
              <a:ext uri="{FF2B5EF4-FFF2-40B4-BE49-F238E27FC236}">
                <a16:creationId xmlns:a16="http://schemas.microsoft.com/office/drawing/2014/main" id="{EC50CBD3-AF5B-2BEF-C5D6-210611A77287}"/>
              </a:ext>
            </a:extLst>
          </p:cNvPr>
          <p:cNvGrpSpPr/>
          <p:nvPr/>
        </p:nvGrpSpPr>
        <p:grpSpPr>
          <a:xfrm>
            <a:off x="487829" y="5704511"/>
            <a:ext cx="11297265" cy="1115591"/>
            <a:chOff x="435077" y="5757263"/>
            <a:chExt cx="11297265" cy="1115591"/>
          </a:xfrm>
        </p:grpSpPr>
        <p:grpSp>
          <p:nvGrpSpPr>
            <p:cNvPr id="150" name="Group 149">
              <a:extLst>
                <a:ext uri="{FF2B5EF4-FFF2-40B4-BE49-F238E27FC236}">
                  <a16:creationId xmlns:a16="http://schemas.microsoft.com/office/drawing/2014/main" id="{1934AE4A-5693-4285-60C4-625BD41606D8}"/>
                </a:ext>
              </a:extLst>
            </p:cNvPr>
            <p:cNvGrpSpPr/>
            <p:nvPr/>
          </p:nvGrpSpPr>
          <p:grpSpPr>
            <a:xfrm>
              <a:off x="435077" y="5968751"/>
              <a:ext cx="11297265" cy="590957"/>
              <a:chOff x="435077" y="6145727"/>
              <a:chExt cx="11297265" cy="590957"/>
            </a:xfrm>
          </p:grpSpPr>
          <p:sp>
            <p:nvSpPr>
              <p:cNvPr id="153" name="Rectangle: Rounded Corners 152">
                <a:extLst>
                  <a:ext uri="{FF2B5EF4-FFF2-40B4-BE49-F238E27FC236}">
                    <a16:creationId xmlns:a16="http://schemas.microsoft.com/office/drawing/2014/main" id="{467E7D1B-AC07-5D39-EF61-706FD54433AD}"/>
                  </a:ext>
                </a:extLst>
              </p:cNvPr>
              <p:cNvSpPr/>
              <p:nvPr/>
            </p:nvSpPr>
            <p:spPr bwMode="auto">
              <a:xfrm>
                <a:off x="585217" y="6164807"/>
                <a:ext cx="11021566" cy="571877"/>
              </a:xfrm>
              <a:prstGeom prst="roundRect">
                <a:avLst/>
              </a:prstGeom>
              <a:noFill/>
              <a:ln w="25400" cap="flat" cmpd="sng" algn="ctr">
                <a:solidFill>
                  <a:schemeClr val="accent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ea typeface="Segoe UI" pitchFamily="34" charset="0"/>
                  <a:cs typeface="Segoe UI" pitchFamily="34" charset="0"/>
                </a:endParaRPr>
              </a:p>
            </p:txBody>
          </p:sp>
          <p:sp>
            <p:nvSpPr>
              <p:cNvPr id="154" name="Rectangle 153">
                <a:extLst>
                  <a:ext uri="{FF2B5EF4-FFF2-40B4-BE49-F238E27FC236}">
                    <a16:creationId xmlns:a16="http://schemas.microsoft.com/office/drawing/2014/main" id="{8AA4D0DE-BE16-09F7-24B0-B9C85509582E}"/>
                  </a:ext>
                </a:extLst>
              </p:cNvPr>
              <p:cNvSpPr/>
              <p:nvPr/>
            </p:nvSpPr>
            <p:spPr bwMode="auto">
              <a:xfrm>
                <a:off x="435077" y="6145727"/>
                <a:ext cx="11297265" cy="230256"/>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ea typeface="Segoe UI" pitchFamily="34" charset="0"/>
                  <a:cs typeface="Segoe UI" pitchFamily="34" charset="0"/>
                </a:endParaRPr>
              </a:p>
            </p:txBody>
          </p:sp>
        </p:grpSp>
        <p:sp>
          <p:nvSpPr>
            <p:cNvPr id="151" name="Oval 150">
              <a:extLst>
                <a:ext uri="{FF2B5EF4-FFF2-40B4-BE49-F238E27FC236}">
                  <a16:creationId xmlns:a16="http://schemas.microsoft.com/office/drawing/2014/main" id="{22FD5E5A-4BD5-338A-F923-1C625422152E}"/>
                </a:ext>
              </a:extLst>
            </p:cNvPr>
            <p:cNvSpPr/>
            <p:nvPr/>
          </p:nvSpPr>
          <p:spPr bwMode="auto">
            <a:xfrm>
              <a:off x="5239906" y="6228381"/>
              <a:ext cx="1873101" cy="644473"/>
            </a:xfrm>
            <a:prstGeom prst="ellipse">
              <a:avLst/>
            </a:prstGeom>
            <a:solidFill>
              <a:srgbClr val="FFFFFF"/>
            </a:solidFill>
            <a:ln w="10795" cap="flat" cmpd="sng" algn="ctr">
              <a:noFill/>
              <a:prstDash val="solid"/>
              <a:headEnd type="none" w="med" len="med"/>
              <a:tailEnd type="none" w="med" len="med"/>
            </a:ln>
            <a:effectLst/>
          </p:spPr>
          <p:txBody>
            <a:bodyPr vert="horz" wrap="square" lIns="0" tIns="45720" rIns="0" bIns="45720" numCol="1" rtlCol="0" anchor="b"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effectLst/>
                  <a:uLnTx/>
                  <a:uFillTx/>
                  <a:latin typeface="+mj-lt"/>
                </a:rPr>
                <a:t>Ongoing auditing </a:t>
              </a:r>
              <a:br>
                <a:rPr kumimoji="0" lang="en-US" sz="1200" b="0" i="0" u="none" strike="noStrike" kern="0" cap="none" spc="0" normalizeH="0" baseline="0" noProof="0">
                  <a:ln>
                    <a:noFill/>
                  </a:ln>
                  <a:effectLst/>
                  <a:uLnTx/>
                  <a:uFillTx/>
                  <a:latin typeface="+mj-lt"/>
                </a:rPr>
              </a:br>
              <a:r>
                <a:rPr kumimoji="0" lang="en-US" sz="1200" b="0" i="0" u="none" strike="noStrike" kern="0" cap="none" spc="0" normalizeH="0" baseline="0" noProof="0">
                  <a:ln>
                    <a:noFill/>
                  </a:ln>
                  <a:effectLst/>
                  <a:uLnTx/>
                  <a:uFillTx/>
                  <a:latin typeface="+mj-lt"/>
                </a:rPr>
                <a:t>&amp; reporting</a:t>
              </a:r>
            </a:p>
          </p:txBody>
        </p:sp>
        <p:pic>
          <p:nvPicPr>
            <p:cNvPr id="152" name="Picture 151">
              <a:extLst>
                <a:ext uri="{FF2B5EF4-FFF2-40B4-BE49-F238E27FC236}">
                  <a16:creationId xmlns:a16="http://schemas.microsoft.com/office/drawing/2014/main" id="{7C5524CF-6716-5182-9FF1-38171AD804E0}"/>
                </a:ext>
              </a:extLst>
            </p:cNvPr>
            <p:cNvPicPr>
              <a:picLocks noChangeAspect="1"/>
            </p:cNvPicPr>
            <p:nvPr/>
          </p:nvPicPr>
          <p:blipFill>
            <a:blip r:embed="rId9"/>
            <a:stretch>
              <a:fillRect/>
            </a:stretch>
          </p:blipFill>
          <p:spPr>
            <a:xfrm>
              <a:off x="5846062" y="5757263"/>
              <a:ext cx="571877" cy="571877"/>
            </a:xfrm>
            <a:prstGeom prst="rect">
              <a:avLst/>
            </a:prstGeom>
          </p:spPr>
        </p:pic>
      </p:grpSp>
      <p:grpSp>
        <p:nvGrpSpPr>
          <p:cNvPr id="155" name="User leaving" descr="Person with no access">
            <a:extLst>
              <a:ext uri="{FF2B5EF4-FFF2-40B4-BE49-F238E27FC236}">
                <a16:creationId xmlns:a16="http://schemas.microsoft.com/office/drawing/2014/main" id="{A5FFEB82-4896-0EAA-D909-F77AF3D1FDA7}"/>
              </a:ext>
            </a:extLst>
          </p:cNvPr>
          <p:cNvGrpSpPr/>
          <p:nvPr/>
        </p:nvGrpSpPr>
        <p:grpSpPr>
          <a:xfrm>
            <a:off x="9971488" y="4948831"/>
            <a:ext cx="1454234" cy="1346203"/>
            <a:chOff x="9820058" y="2773356"/>
            <a:chExt cx="1483394" cy="1373197"/>
          </a:xfrm>
        </p:grpSpPr>
        <p:pic>
          <p:nvPicPr>
            <p:cNvPr id="156" name="Picture 155">
              <a:extLst>
                <a:ext uri="{FF2B5EF4-FFF2-40B4-BE49-F238E27FC236}">
                  <a16:creationId xmlns:a16="http://schemas.microsoft.com/office/drawing/2014/main" id="{F1F9D730-4D16-D81E-E050-EF6A44B735F1}"/>
                </a:ext>
              </a:extLst>
            </p:cNvPr>
            <p:cNvPicPr>
              <a:picLocks noChangeAspect="1"/>
            </p:cNvPicPr>
            <p:nvPr/>
          </p:nvPicPr>
          <p:blipFill>
            <a:blip r:embed="rId5"/>
            <a:stretch>
              <a:fillRect/>
            </a:stretch>
          </p:blipFill>
          <p:spPr>
            <a:xfrm>
              <a:off x="9820058" y="2773356"/>
              <a:ext cx="950406" cy="950406"/>
            </a:xfrm>
            <a:prstGeom prst="rect">
              <a:avLst/>
            </a:prstGeom>
          </p:spPr>
        </p:pic>
        <p:grpSp>
          <p:nvGrpSpPr>
            <p:cNvPr id="157" name="Group 156">
              <a:extLst>
                <a:ext uri="{FF2B5EF4-FFF2-40B4-BE49-F238E27FC236}">
                  <a16:creationId xmlns:a16="http://schemas.microsoft.com/office/drawing/2014/main" id="{4C8488CD-6766-07CC-5CA0-1EECB7597881}"/>
                </a:ext>
              </a:extLst>
            </p:cNvPr>
            <p:cNvGrpSpPr/>
            <p:nvPr/>
          </p:nvGrpSpPr>
          <p:grpSpPr>
            <a:xfrm>
              <a:off x="10622404" y="3592568"/>
              <a:ext cx="681048" cy="553985"/>
              <a:chOff x="10594215" y="3750982"/>
              <a:chExt cx="538937" cy="438388"/>
            </a:xfrm>
          </p:grpSpPr>
          <p:pic>
            <p:nvPicPr>
              <p:cNvPr id="161" name="Picture 160">
                <a:extLst>
                  <a:ext uri="{FF2B5EF4-FFF2-40B4-BE49-F238E27FC236}">
                    <a16:creationId xmlns:a16="http://schemas.microsoft.com/office/drawing/2014/main" id="{2BE8E6E0-D03B-B1E2-5AC4-FE0CC8AE07E4}"/>
                  </a:ext>
                </a:extLst>
              </p:cNvPr>
              <p:cNvPicPr>
                <a:picLocks noChangeAspect="1"/>
              </p:cNvPicPr>
              <p:nvPr/>
            </p:nvPicPr>
            <p:blipFill>
              <a:blip r:embed="rId10"/>
              <a:stretch>
                <a:fillRect/>
              </a:stretch>
            </p:blipFill>
            <p:spPr>
              <a:xfrm>
                <a:off x="10694764" y="3750982"/>
                <a:ext cx="438388" cy="438388"/>
              </a:xfrm>
              <a:prstGeom prst="rect">
                <a:avLst/>
              </a:prstGeom>
            </p:spPr>
          </p:pic>
          <p:grpSp>
            <p:nvGrpSpPr>
              <p:cNvPr id="162" name="Group 161">
                <a:extLst>
                  <a:ext uri="{FF2B5EF4-FFF2-40B4-BE49-F238E27FC236}">
                    <a16:creationId xmlns:a16="http://schemas.microsoft.com/office/drawing/2014/main" id="{59F3C51D-44C2-C1FC-9D8D-866B881B312A}"/>
                  </a:ext>
                </a:extLst>
              </p:cNvPr>
              <p:cNvGrpSpPr/>
              <p:nvPr/>
            </p:nvGrpSpPr>
            <p:grpSpPr>
              <a:xfrm>
                <a:off x="10594215" y="3825978"/>
                <a:ext cx="298111" cy="275582"/>
                <a:chOff x="10621397" y="3825978"/>
                <a:chExt cx="298111" cy="275582"/>
              </a:xfrm>
            </p:grpSpPr>
            <p:sp>
              <p:nvSpPr>
                <p:cNvPr id="163" name="Isosceles Triangle 162">
                  <a:extLst>
                    <a:ext uri="{FF2B5EF4-FFF2-40B4-BE49-F238E27FC236}">
                      <a16:creationId xmlns:a16="http://schemas.microsoft.com/office/drawing/2014/main" id="{1C50BC2B-8696-F6EB-CA7E-96A5EB8913F3}"/>
                    </a:ext>
                  </a:extLst>
                </p:cNvPr>
                <p:cNvSpPr/>
                <p:nvPr/>
              </p:nvSpPr>
              <p:spPr bwMode="auto">
                <a:xfrm rot="5400000" flipH="1">
                  <a:off x="10725359" y="3907411"/>
                  <a:ext cx="275582" cy="112716"/>
                </a:xfrm>
                <a:prstGeom prst="triangle">
                  <a:avLst/>
                </a:prstGeom>
                <a:solidFill>
                  <a:srgbClr val="E6E6E6"/>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64" name="Freeform 6">
                  <a:extLst>
                    <a:ext uri="{FF2B5EF4-FFF2-40B4-BE49-F238E27FC236}">
                      <a16:creationId xmlns:a16="http://schemas.microsoft.com/office/drawing/2014/main" id="{A560EBEE-5D73-5E05-D581-7FB7F5F4333E}"/>
                    </a:ext>
                  </a:extLst>
                </p:cNvPr>
                <p:cNvSpPr>
                  <a:spLocks/>
                </p:cNvSpPr>
                <p:nvPr/>
              </p:nvSpPr>
              <p:spPr bwMode="auto">
                <a:xfrm>
                  <a:off x="10621397" y="3848675"/>
                  <a:ext cx="258763" cy="230188"/>
                </a:xfrm>
                <a:custGeom>
                  <a:avLst/>
                  <a:gdLst>
                    <a:gd name="T0" fmla="*/ 211 w 262"/>
                    <a:gd name="T1" fmla="*/ 130 h 235"/>
                    <a:gd name="T2" fmla="*/ 211 w 262"/>
                    <a:gd name="T3" fmla="*/ 130 h 235"/>
                    <a:gd name="T4" fmla="*/ 125 w 262"/>
                    <a:gd name="T5" fmla="*/ 216 h 235"/>
                    <a:gd name="T6" fmla="*/ 144 w 262"/>
                    <a:gd name="T7" fmla="*/ 235 h 235"/>
                    <a:gd name="T8" fmla="*/ 262 w 262"/>
                    <a:gd name="T9" fmla="*/ 117 h 235"/>
                    <a:gd name="T10" fmla="*/ 145 w 262"/>
                    <a:gd name="T11" fmla="*/ 0 h 235"/>
                    <a:gd name="T12" fmla="*/ 126 w 262"/>
                    <a:gd name="T13" fmla="*/ 18 h 235"/>
                    <a:gd name="T14" fmla="*/ 211 w 262"/>
                    <a:gd name="T15" fmla="*/ 104 h 235"/>
                    <a:gd name="T16" fmla="*/ 0 w 262"/>
                    <a:gd name="T17" fmla="*/ 104 h 235"/>
                    <a:gd name="T18" fmla="*/ 0 w 262"/>
                    <a:gd name="T19" fmla="*/ 130 h 235"/>
                    <a:gd name="T20" fmla="*/ 211 w 262"/>
                    <a:gd name="T21" fmla="*/ 130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2" h="235">
                      <a:moveTo>
                        <a:pt x="211" y="130"/>
                      </a:moveTo>
                      <a:lnTo>
                        <a:pt x="211" y="130"/>
                      </a:lnTo>
                      <a:lnTo>
                        <a:pt x="125" y="216"/>
                      </a:lnTo>
                      <a:lnTo>
                        <a:pt x="144" y="235"/>
                      </a:lnTo>
                      <a:lnTo>
                        <a:pt x="262" y="117"/>
                      </a:lnTo>
                      <a:lnTo>
                        <a:pt x="145" y="0"/>
                      </a:lnTo>
                      <a:lnTo>
                        <a:pt x="126" y="18"/>
                      </a:lnTo>
                      <a:lnTo>
                        <a:pt x="211" y="104"/>
                      </a:lnTo>
                      <a:lnTo>
                        <a:pt x="0" y="104"/>
                      </a:lnTo>
                      <a:lnTo>
                        <a:pt x="0" y="130"/>
                      </a:lnTo>
                      <a:lnTo>
                        <a:pt x="211" y="130"/>
                      </a:lnTo>
                      <a:close/>
                    </a:path>
                  </a:pathLst>
                </a:custGeom>
                <a:solidFill>
                  <a:srgbClr val="243A5E"/>
                </a:solidFill>
                <a:ln w="0">
                  <a:noFill/>
                  <a:prstDash val="solid"/>
                  <a:round/>
                  <a:headEnd/>
                  <a:tailEnd/>
                </a:ln>
              </p:spPr>
              <p:txBody>
                <a:bodyPr vert="horz" wrap="square" lIns="89630" tIns="44814" rIns="89630" bIns="44814"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2828"/>
                    </a:solidFill>
                    <a:effectLst/>
                    <a:uLnTx/>
                    <a:uFillTx/>
                  </a:endParaRPr>
                </a:p>
              </p:txBody>
            </p:sp>
          </p:grpSp>
        </p:grpSp>
        <p:grpSp>
          <p:nvGrpSpPr>
            <p:cNvPr id="158" name="Group 157">
              <a:extLst>
                <a:ext uri="{FF2B5EF4-FFF2-40B4-BE49-F238E27FC236}">
                  <a16:creationId xmlns:a16="http://schemas.microsoft.com/office/drawing/2014/main" id="{E061005D-0D28-528B-27AC-81F7FE3A1D53}"/>
                </a:ext>
              </a:extLst>
            </p:cNvPr>
            <p:cNvGrpSpPr/>
            <p:nvPr/>
          </p:nvGrpSpPr>
          <p:grpSpPr>
            <a:xfrm>
              <a:off x="9837216" y="3431250"/>
              <a:ext cx="370674" cy="370674"/>
              <a:chOff x="10401065" y="1376930"/>
              <a:chExt cx="370674" cy="370674"/>
            </a:xfrm>
          </p:grpSpPr>
          <p:sp>
            <p:nvSpPr>
              <p:cNvPr id="159" name="Oval 158">
                <a:extLst>
                  <a:ext uri="{FF2B5EF4-FFF2-40B4-BE49-F238E27FC236}">
                    <a16:creationId xmlns:a16="http://schemas.microsoft.com/office/drawing/2014/main" id="{5DF59B44-1467-E8EA-DFA1-B83BDF171AAF}"/>
                  </a:ext>
                </a:extLst>
              </p:cNvPr>
              <p:cNvSpPr/>
              <p:nvPr/>
            </p:nvSpPr>
            <p:spPr bwMode="auto">
              <a:xfrm>
                <a:off x="10401065" y="1376930"/>
                <a:ext cx="370674" cy="370674"/>
              </a:xfrm>
              <a:prstGeom prst="ellipse">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60" name="illegal" title="Icon of a circle with a diagonal line through it">
                <a:extLst>
                  <a:ext uri="{FF2B5EF4-FFF2-40B4-BE49-F238E27FC236}">
                    <a16:creationId xmlns:a16="http://schemas.microsoft.com/office/drawing/2014/main" id="{02DCB48C-8973-046E-F65D-22A8CE7FE15D}"/>
                  </a:ext>
                </a:extLst>
              </p:cNvPr>
              <p:cNvSpPr>
                <a:spLocks noChangeAspect="1" noEditPoints="1"/>
              </p:cNvSpPr>
              <p:nvPr/>
            </p:nvSpPr>
            <p:spPr bwMode="auto">
              <a:xfrm>
                <a:off x="10473775" y="1449948"/>
                <a:ext cx="225252" cy="224636"/>
              </a:xfrm>
              <a:custGeom>
                <a:avLst/>
                <a:gdLst>
                  <a:gd name="T0" fmla="*/ 265 w 265"/>
                  <a:gd name="T1" fmla="*/ 133 h 265"/>
                  <a:gd name="T2" fmla="*/ 132 w 265"/>
                  <a:gd name="T3" fmla="*/ 265 h 265"/>
                  <a:gd name="T4" fmla="*/ 0 w 265"/>
                  <a:gd name="T5" fmla="*/ 133 h 265"/>
                  <a:gd name="T6" fmla="*/ 132 w 265"/>
                  <a:gd name="T7" fmla="*/ 0 h 265"/>
                  <a:gd name="T8" fmla="*/ 265 w 265"/>
                  <a:gd name="T9" fmla="*/ 133 h 265"/>
                  <a:gd name="T10" fmla="*/ 226 w 265"/>
                  <a:gd name="T11" fmla="*/ 227 h 265"/>
                  <a:gd name="T12" fmla="*/ 39 w 265"/>
                  <a:gd name="T13" fmla="*/ 39 h 265"/>
                </a:gdLst>
                <a:ahLst/>
                <a:cxnLst>
                  <a:cxn ang="0">
                    <a:pos x="T0" y="T1"/>
                  </a:cxn>
                  <a:cxn ang="0">
                    <a:pos x="T2" y="T3"/>
                  </a:cxn>
                  <a:cxn ang="0">
                    <a:pos x="T4" y="T5"/>
                  </a:cxn>
                  <a:cxn ang="0">
                    <a:pos x="T6" y="T7"/>
                  </a:cxn>
                  <a:cxn ang="0">
                    <a:pos x="T8" y="T9"/>
                  </a:cxn>
                  <a:cxn ang="0">
                    <a:pos x="T10" y="T11"/>
                  </a:cxn>
                  <a:cxn ang="0">
                    <a:pos x="T12" y="T13"/>
                  </a:cxn>
                </a:cxnLst>
                <a:rect l="0" t="0" r="r" b="b"/>
                <a:pathLst>
                  <a:path w="265" h="265">
                    <a:moveTo>
                      <a:pt x="265" y="133"/>
                    </a:moveTo>
                    <a:cubicBezTo>
                      <a:pt x="265" y="206"/>
                      <a:pt x="205" y="265"/>
                      <a:pt x="132" y="265"/>
                    </a:cubicBezTo>
                    <a:cubicBezTo>
                      <a:pt x="59" y="265"/>
                      <a:pt x="0" y="206"/>
                      <a:pt x="0" y="133"/>
                    </a:cubicBezTo>
                    <a:cubicBezTo>
                      <a:pt x="0" y="60"/>
                      <a:pt x="59" y="0"/>
                      <a:pt x="132" y="0"/>
                    </a:cubicBezTo>
                    <a:cubicBezTo>
                      <a:pt x="205" y="0"/>
                      <a:pt x="265" y="60"/>
                      <a:pt x="265" y="133"/>
                    </a:cubicBezTo>
                    <a:close/>
                    <a:moveTo>
                      <a:pt x="226" y="227"/>
                    </a:moveTo>
                    <a:cubicBezTo>
                      <a:pt x="39" y="39"/>
                      <a:pt x="39" y="39"/>
                      <a:pt x="39" y="39"/>
                    </a:cubicBezTo>
                  </a:path>
                </a:pathLst>
              </a:custGeom>
              <a:noFill/>
              <a:ln w="15875" cap="sq">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grpSp>
        <p:nvGrpSpPr>
          <p:cNvPr id="165" name="Self Serice Apps">
            <a:extLst>
              <a:ext uri="{FF2B5EF4-FFF2-40B4-BE49-F238E27FC236}">
                <a16:creationId xmlns:a16="http://schemas.microsoft.com/office/drawing/2014/main" id="{64B2FA60-E643-926A-09B3-E8A82BDD0CAF}"/>
              </a:ext>
            </a:extLst>
          </p:cNvPr>
          <p:cNvGrpSpPr/>
          <p:nvPr/>
        </p:nvGrpSpPr>
        <p:grpSpPr>
          <a:xfrm>
            <a:off x="4554806" y="2713311"/>
            <a:ext cx="2143005" cy="1340668"/>
            <a:chOff x="3520685" y="4114800"/>
            <a:chExt cx="2143005" cy="1340668"/>
          </a:xfrm>
        </p:grpSpPr>
        <p:pic>
          <p:nvPicPr>
            <p:cNvPr id="166" name="Picture 165">
              <a:extLst>
                <a:ext uri="{FF2B5EF4-FFF2-40B4-BE49-F238E27FC236}">
                  <a16:creationId xmlns:a16="http://schemas.microsoft.com/office/drawing/2014/main" id="{544A6943-36FC-DE1D-4B32-7E25DA52F081}"/>
                </a:ext>
              </a:extLst>
            </p:cNvPr>
            <p:cNvPicPr>
              <a:picLocks noChangeAspect="1"/>
            </p:cNvPicPr>
            <p:nvPr/>
          </p:nvPicPr>
          <p:blipFill>
            <a:blip r:embed="rId11" cstate="hqprint">
              <a:extLst>
                <a:ext uri="{28A0092B-C50C-407E-A947-70E740481C1C}">
                  <a14:useLocalDpi xmlns:a14="http://schemas.microsoft.com/office/drawing/2010/main" val="0"/>
                </a:ext>
              </a:extLst>
            </a:blip>
            <a:stretch>
              <a:fillRect/>
            </a:stretch>
          </p:blipFill>
          <p:spPr>
            <a:xfrm>
              <a:off x="4814326" y="4244529"/>
              <a:ext cx="770800" cy="256004"/>
            </a:xfrm>
            <a:prstGeom prst="rect">
              <a:avLst/>
            </a:prstGeom>
          </p:spPr>
        </p:pic>
        <p:grpSp>
          <p:nvGrpSpPr>
            <p:cNvPr id="167" name="Group 166">
              <a:extLst>
                <a:ext uri="{FF2B5EF4-FFF2-40B4-BE49-F238E27FC236}">
                  <a16:creationId xmlns:a16="http://schemas.microsoft.com/office/drawing/2014/main" id="{F6EFE552-C33C-63A3-95C6-B76AB3F93A3E}"/>
                </a:ext>
              </a:extLst>
            </p:cNvPr>
            <p:cNvGrpSpPr/>
            <p:nvPr/>
          </p:nvGrpSpPr>
          <p:grpSpPr>
            <a:xfrm>
              <a:off x="4831819" y="4635676"/>
              <a:ext cx="461120" cy="236554"/>
              <a:chOff x="10788478" y="2276711"/>
              <a:chExt cx="452150" cy="227837"/>
            </a:xfrm>
          </p:grpSpPr>
          <p:sp>
            <p:nvSpPr>
              <p:cNvPr id="183" name="Freeform 299">
                <a:extLst>
                  <a:ext uri="{FF2B5EF4-FFF2-40B4-BE49-F238E27FC236}">
                    <a16:creationId xmlns:a16="http://schemas.microsoft.com/office/drawing/2014/main" id="{934EEFB4-93C6-12FE-AC93-7533496E3F7C}"/>
                  </a:ext>
                </a:extLst>
              </p:cNvPr>
              <p:cNvSpPr/>
              <p:nvPr/>
            </p:nvSpPr>
            <p:spPr bwMode="auto">
              <a:xfrm>
                <a:off x="10788478" y="2289155"/>
                <a:ext cx="374248" cy="197582"/>
              </a:xfrm>
              <a:custGeom>
                <a:avLst/>
                <a:gdLst>
                  <a:gd name="connsiteX0" fmla="*/ 0 w 374248"/>
                  <a:gd name="connsiteY0" fmla="*/ 0 h 197582"/>
                  <a:gd name="connsiteX1" fmla="*/ 374248 w 374248"/>
                  <a:gd name="connsiteY1" fmla="*/ 0 h 197582"/>
                  <a:gd name="connsiteX2" fmla="*/ 374248 w 374248"/>
                  <a:gd name="connsiteY2" fmla="*/ 56976 h 197582"/>
                  <a:gd name="connsiteX3" fmla="*/ 233820 w 374248"/>
                  <a:gd name="connsiteY3" fmla="*/ 197582 h 197582"/>
                  <a:gd name="connsiteX4" fmla="*/ 0 w 374248"/>
                  <a:gd name="connsiteY4" fmla="*/ 197582 h 1975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4248" h="197582">
                    <a:moveTo>
                      <a:pt x="0" y="0"/>
                    </a:moveTo>
                    <a:lnTo>
                      <a:pt x="374248" y="0"/>
                    </a:lnTo>
                    <a:lnTo>
                      <a:pt x="374248" y="56976"/>
                    </a:lnTo>
                    <a:lnTo>
                      <a:pt x="233820" y="197582"/>
                    </a:lnTo>
                    <a:lnTo>
                      <a:pt x="0" y="197582"/>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184" name="Picture 183">
                <a:extLst>
                  <a:ext uri="{FF2B5EF4-FFF2-40B4-BE49-F238E27FC236}">
                    <a16:creationId xmlns:a16="http://schemas.microsoft.com/office/drawing/2014/main" id="{8E394FDE-7C64-7552-F1D4-4DF5184B6A59}"/>
                  </a:ext>
                </a:extLst>
              </p:cNvPr>
              <p:cNvPicPr>
                <a:picLocks noChangeAspect="1"/>
              </p:cNvPicPr>
              <p:nvPr/>
            </p:nvPicPr>
            <p:blipFill>
              <a:blip r:embed="rId1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788739" y="2276711"/>
                <a:ext cx="451889" cy="227837"/>
              </a:xfrm>
              <a:prstGeom prst="rect">
                <a:avLst/>
              </a:prstGeom>
            </p:spPr>
          </p:pic>
        </p:grpSp>
        <p:pic>
          <p:nvPicPr>
            <p:cNvPr id="168" name="Picture 167">
              <a:extLst>
                <a:ext uri="{FF2B5EF4-FFF2-40B4-BE49-F238E27FC236}">
                  <a16:creationId xmlns:a16="http://schemas.microsoft.com/office/drawing/2014/main" id="{B50B2782-663C-3ECB-8899-3706C56BEEAC}"/>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3653187" y="5113529"/>
              <a:ext cx="709677" cy="193469"/>
            </a:xfrm>
            <a:prstGeom prst="rect">
              <a:avLst/>
            </a:prstGeom>
          </p:spPr>
        </p:pic>
        <p:pic>
          <p:nvPicPr>
            <p:cNvPr id="169" name="Picture 168">
              <a:extLst>
                <a:ext uri="{FF2B5EF4-FFF2-40B4-BE49-F238E27FC236}">
                  <a16:creationId xmlns:a16="http://schemas.microsoft.com/office/drawing/2014/main" id="{CC119002-FDB7-3A79-7B3F-9C8555EB050F}"/>
                </a:ext>
              </a:extLst>
            </p:cNvPr>
            <p:cNvPicPr>
              <a:picLocks noChangeAspect="1"/>
            </p:cNvPicPr>
            <p:nvPr/>
          </p:nvPicPr>
          <p:blipFill>
            <a:blip r:embed="rId14" cstate="hqprint">
              <a:extLst>
                <a:ext uri="{28A0092B-C50C-407E-A947-70E740481C1C}">
                  <a14:useLocalDpi xmlns:a14="http://schemas.microsoft.com/office/drawing/2010/main" val="0"/>
                </a:ext>
              </a:extLst>
            </a:blip>
            <a:stretch>
              <a:fillRect/>
            </a:stretch>
          </p:blipFill>
          <p:spPr>
            <a:xfrm>
              <a:off x="4769937" y="4992824"/>
              <a:ext cx="611752" cy="142101"/>
            </a:xfrm>
            <a:prstGeom prst="rect">
              <a:avLst/>
            </a:prstGeom>
            <a:noFill/>
          </p:spPr>
        </p:pic>
        <p:sp>
          <p:nvSpPr>
            <p:cNvPr id="170" name="Rectangle: Rounded Corners 169">
              <a:extLst>
                <a:ext uri="{FF2B5EF4-FFF2-40B4-BE49-F238E27FC236}">
                  <a16:creationId xmlns:a16="http://schemas.microsoft.com/office/drawing/2014/main" id="{D97ED044-6539-D377-CFCD-993E79C5C85F}"/>
                </a:ext>
              </a:extLst>
            </p:cNvPr>
            <p:cNvSpPr/>
            <p:nvPr/>
          </p:nvSpPr>
          <p:spPr bwMode="auto">
            <a:xfrm>
              <a:off x="3520685" y="4114800"/>
              <a:ext cx="2143005" cy="1340668"/>
            </a:xfrm>
            <a:prstGeom prst="roundRect">
              <a:avLst/>
            </a:prstGeom>
            <a:noFill/>
            <a:ln w="952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ea typeface="Segoe UI" pitchFamily="34" charset="0"/>
                <a:cs typeface="Segoe UI" pitchFamily="34" charset="0"/>
              </a:endParaRPr>
            </a:p>
          </p:txBody>
        </p:sp>
        <p:pic>
          <p:nvPicPr>
            <p:cNvPr id="171" name="Picture 4" descr="Zoom Video Conferencing - Shining Waters">
              <a:extLst>
                <a:ext uri="{FF2B5EF4-FFF2-40B4-BE49-F238E27FC236}">
                  <a16:creationId xmlns:a16="http://schemas.microsoft.com/office/drawing/2014/main" id="{28996EDD-70D6-ED45-D549-571B6A6E8B37}"/>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138893" y="5092114"/>
              <a:ext cx="355866" cy="355867"/>
            </a:xfrm>
            <a:prstGeom prst="rect">
              <a:avLst/>
            </a:prstGeom>
            <a:noFill/>
            <a:extLst>
              <a:ext uri="{909E8E84-426E-40DD-AFC4-6F175D3DCCD1}">
                <a14:hiddenFill xmlns:a14="http://schemas.microsoft.com/office/drawing/2010/main">
                  <a:solidFill>
                    <a:srgbClr val="FFFFFF"/>
                  </a:solidFill>
                </a14:hiddenFill>
              </a:ext>
            </a:extLst>
          </p:spPr>
        </p:pic>
        <p:pic>
          <p:nvPicPr>
            <p:cNvPr id="172" name="Picture 6" descr="Icon request: facebook-workplace · Issue #10185 · FortAwesome/Font-Awesome  · GitHub">
              <a:extLst>
                <a:ext uri="{FF2B5EF4-FFF2-40B4-BE49-F238E27FC236}">
                  <a16:creationId xmlns:a16="http://schemas.microsoft.com/office/drawing/2014/main" id="{2CE9BC3B-28F5-3726-354E-D61035F2F7C2}"/>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313013" y="4571017"/>
              <a:ext cx="280579" cy="298536"/>
            </a:xfrm>
            <a:prstGeom prst="rect">
              <a:avLst/>
            </a:prstGeom>
            <a:noFill/>
            <a:extLst>
              <a:ext uri="{909E8E84-426E-40DD-AFC4-6F175D3DCCD1}">
                <a14:hiddenFill xmlns:a14="http://schemas.microsoft.com/office/drawing/2010/main">
                  <a:solidFill>
                    <a:srgbClr val="FFFFFF"/>
                  </a:solidFill>
                </a14:hiddenFill>
              </a:ext>
            </a:extLst>
          </p:spPr>
        </p:pic>
        <p:pic>
          <p:nvPicPr>
            <p:cNvPr id="173" name="Picture 172">
              <a:extLst>
                <a:ext uri="{FF2B5EF4-FFF2-40B4-BE49-F238E27FC236}">
                  <a16:creationId xmlns:a16="http://schemas.microsoft.com/office/drawing/2014/main" id="{966B1301-988E-0016-1C59-21A1E1D2544C}"/>
                </a:ext>
                <a:ext uri="{C183D7F6-B498-43B3-948B-1728B52AA6E4}">
                  <adec:decorative xmlns:adec="http://schemas.microsoft.com/office/drawing/2017/decorative" val="1"/>
                </a:ext>
              </a:extLst>
            </p:cNvPr>
            <p:cNvPicPr>
              <a:picLocks noChangeAspect="1"/>
            </p:cNvPicPr>
            <p:nvPr/>
          </p:nvPicPr>
          <p:blipFill rotWithShape="1">
            <a:blip r:embed="rId17"/>
            <a:srcRect l="17702" t="36300" r="14211" b="39506"/>
            <a:stretch/>
          </p:blipFill>
          <p:spPr>
            <a:xfrm>
              <a:off x="4507293" y="5213671"/>
              <a:ext cx="525288" cy="186653"/>
            </a:xfrm>
            <a:prstGeom prst="rect">
              <a:avLst/>
            </a:prstGeom>
          </p:spPr>
        </p:pic>
        <p:grpSp>
          <p:nvGrpSpPr>
            <p:cNvPr id="174" name="Group 173">
              <a:extLst>
                <a:ext uri="{FF2B5EF4-FFF2-40B4-BE49-F238E27FC236}">
                  <a16:creationId xmlns:a16="http://schemas.microsoft.com/office/drawing/2014/main" id="{3FD3AE76-D506-DF5A-24D8-4D245D61090B}"/>
                </a:ext>
              </a:extLst>
            </p:cNvPr>
            <p:cNvGrpSpPr/>
            <p:nvPr/>
          </p:nvGrpSpPr>
          <p:grpSpPr>
            <a:xfrm>
              <a:off x="3559543" y="4192019"/>
              <a:ext cx="1261695" cy="836746"/>
              <a:chOff x="4756640" y="4241601"/>
              <a:chExt cx="1475932" cy="1017698"/>
            </a:xfrm>
          </p:grpSpPr>
          <p:sp>
            <p:nvSpPr>
              <p:cNvPr id="175" name="Freeform 5">
                <a:extLst>
                  <a:ext uri="{FF2B5EF4-FFF2-40B4-BE49-F238E27FC236}">
                    <a16:creationId xmlns:a16="http://schemas.microsoft.com/office/drawing/2014/main" id="{7313BD77-7985-17BD-2EDF-D73A47FCDB7F}"/>
                  </a:ext>
                </a:extLst>
              </p:cNvPr>
              <p:cNvSpPr>
                <a:spLocks noChangeAspect="1" noEditPoints="1"/>
              </p:cNvSpPr>
              <p:nvPr/>
            </p:nvSpPr>
            <p:spPr bwMode="black">
              <a:xfrm>
                <a:off x="4932926" y="4300181"/>
                <a:ext cx="1034259" cy="232824"/>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D83B01"/>
              </a:solidFill>
              <a:ln>
                <a:noFill/>
              </a:ln>
            </p:spPr>
            <p:txBody>
              <a:bodyPr vert="horz" wrap="square" lIns="87880" tIns="43940" rIns="87880" bIns="43940" numCol="1" anchor="t" anchorCtr="0" compatLnSpc="1">
                <a:prstTxWarp prst="textNoShape">
                  <a:avLst/>
                </a:prstTxWarp>
              </a:bodyPr>
              <a:lstStyle/>
              <a:p>
                <a:pPr marL="0" marR="0" lvl="0" indent="0" defTabSz="896354"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505050"/>
                  </a:solidFill>
                  <a:effectLst/>
                  <a:uLnTx/>
                  <a:uFillTx/>
                </a:endParaRPr>
              </a:p>
            </p:txBody>
          </p:sp>
          <p:grpSp>
            <p:nvGrpSpPr>
              <p:cNvPr id="176" name="Group 175">
                <a:extLst>
                  <a:ext uri="{FF2B5EF4-FFF2-40B4-BE49-F238E27FC236}">
                    <a16:creationId xmlns:a16="http://schemas.microsoft.com/office/drawing/2014/main" id="{95879437-C820-F16C-7948-F0136BFECBEE}"/>
                  </a:ext>
                </a:extLst>
              </p:cNvPr>
              <p:cNvGrpSpPr/>
              <p:nvPr/>
            </p:nvGrpSpPr>
            <p:grpSpPr>
              <a:xfrm>
                <a:off x="4756640" y="4458537"/>
                <a:ext cx="817685" cy="696416"/>
                <a:chOff x="3037743" y="598714"/>
                <a:chExt cx="817685" cy="696416"/>
              </a:xfrm>
            </p:grpSpPr>
            <p:pic>
              <p:nvPicPr>
                <p:cNvPr id="181" name="Picture 180" descr="Icon&#10;&#10;Description automatically generated">
                  <a:extLst>
                    <a:ext uri="{FF2B5EF4-FFF2-40B4-BE49-F238E27FC236}">
                      <a16:creationId xmlns:a16="http://schemas.microsoft.com/office/drawing/2014/main" id="{9546AD80-4722-2336-8B00-819D2485B72A}"/>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3071676" y="598714"/>
                  <a:ext cx="609600" cy="609600"/>
                </a:xfrm>
                <a:prstGeom prst="rect">
                  <a:avLst/>
                </a:prstGeom>
              </p:spPr>
            </p:pic>
            <p:sp>
              <p:nvSpPr>
                <p:cNvPr id="182" name="TextBox 181">
                  <a:extLst>
                    <a:ext uri="{FF2B5EF4-FFF2-40B4-BE49-F238E27FC236}">
                      <a16:creationId xmlns:a16="http://schemas.microsoft.com/office/drawing/2014/main" id="{48AF82E3-FD0E-4A59-07CF-6C6B688462DE}"/>
                    </a:ext>
                  </a:extLst>
                </p:cNvPr>
                <p:cNvSpPr txBox="1"/>
                <p:nvPr/>
              </p:nvSpPr>
              <p:spPr>
                <a:xfrm>
                  <a:off x="3037743" y="1033095"/>
                  <a:ext cx="817685" cy="26203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00000"/>
                      </a:solidFill>
                      <a:effectLst/>
                      <a:uLnTx/>
                      <a:uFillTx/>
                    </a:rPr>
                    <a:t>Teams sites</a:t>
                  </a:r>
                  <a:endParaRPr kumimoji="0" lang="en-NL" sz="800" b="0" i="0" u="none" strike="noStrike" kern="0" cap="none" spc="0" normalizeH="0" baseline="0" noProof="0">
                    <a:ln>
                      <a:noFill/>
                    </a:ln>
                    <a:solidFill>
                      <a:srgbClr val="000000"/>
                    </a:solidFill>
                    <a:effectLst/>
                    <a:uLnTx/>
                    <a:uFillTx/>
                  </a:endParaRPr>
                </a:p>
              </p:txBody>
            </p:sp>
          </p:grpSp>
          <p:grpSp>
            <p:nvGrpSpPr>
              <p:cNvPr id="177" name="Group 176">
                <a:extLst>
                  <a:ext uri="{FF2B5EF4-FFF2-40B4-BE49-F238E27FC236}">
                    <a16:creationId xmlns:a16="http://schemas.microsoft.com/office/drawing/2014/main" id="{0E95B574-CD50-DFD3-4B56-29F7DD980AFF}"/>
                  </a:ext>
                </a:extLst>
              </p:cNvPr>
              <p:cNvGrpSpPr/>
              <p:nvPr/>
            </p:nvGrpSpPr>
            <p:grpSpPr>
              <a:xfrm>
                <a:off x="5414887" y="4458537"/>
                <a:ext cx="817685" cy="800762"/>
                <a:chOff x="5985153" y="2209800"/>
                <a:chExt cx="817685" cy="800762"/>
              </a:xfrm>
            </p:grpSpPr>
            <p:pic>
              <p:nvPicPr>
                <p:cNvPr id="179" name="Picture 178" descr="Logo&#10;&#10;Description automatically generated">
                  <a:extLst>
                    <a:ext uri="{FF2B5EF4-FFF2-40B4-BE49-F238E27FC236}">
                      <a16:creationId xmlns:a16="http://schemas.microsoft.com/office/drawing/2014/main" id="{A763595A-D310-F404-B7C3-A7131861496E}"/>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6089196" y="2209800"/>
                  <a:ext cx="609600" cy="609600"/>
                </a:xfrm>
                <a:prstGeom prst="rect">
                  <a:avLst/>
                </a:prstGeom>
              </p:spPr>
            </p:pic>
            <p:sp>
              <p:nvSpPr>
                <p:cNvPr id="180" name="TextBox 179">
                  <a:extLst>
                    <a:ext uri="{FF2B5EF4-FFF2-40B4-BE49-F238E27FC236}">
                      <a16:creationId xmlns:a16="http://schemas.microsoft.com/office/drawing/2014/main" id="{F57E6C28-C88C-C29B-2C3F-0F7CC5D2654A}"/>
                    </a:ext>
                  </a:extLst>
                </p:cNvPr>
                <p:cNvSpPr txBox="1"/>
                <p:nvPr/>
              </p:nvSpPr>
              <p:spPr>
                <a:xfrm>
                  <a:off x="5985153" y="2636226"/>
                  <a:ext cx="817685" cy="374336"/>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srgbClr val="000000"/>
                      </a:solidFill>
                      <a:effectLst/>
                      <a:uLnTx/>
                      <a:uFillTx/>
                    </a:rPr>
                    <a:t>SharePoint Libraries</a:t>
                  </a:r>
                  <a:endParaRPr kumimoji="0" lang="en-NL" sz="700" b="0" i="0" u="none" strike="noStrike" kern="0" cap="none" spc="0" normalizeH="0" baseline="0" noProof="0">
                    <a:ln>
                      <a:noFill/>
                    </a:ln>
                    <a:solidFill>
                      <a:srgbClr val="000000"/>
                    </a:solidFill>
                    <a:effectLst/>
                    <a:uLnTx/>
                    <a:uFillTx/>
                  </a:endParaRPr>
                </a:p>
              </p:txBody>
            </p:sp>
          </p:grpSp>
          <p:sp>
            <p:nvSpPr>
              <p:cNvPr id="178" name="Rectangle: Rounded Corners 177">
                <a:extLst>
                  <a:ext uri="{FF2B5EF4-FFF2-40B4-BE49-F238E27FC236}">
                    <a16:creationId xmlns:a16="http://schemas.microsoft.com/office/drawing/2014/main" id="{32C4950A-B90F-A0DA-7AFF-22DA285576B9}"/>
                  </a:ext>
                </a:extLst>
              </p:cNvPr>
              <p:cNvSpPr/>
              <p:nvPr/>
            </p:nvSpPr>
            <p:spPr>
              <a:xfrm>
                <a:off x="4790573" y="4241601"/>
                <a:ext cx="1337957" cy="1011803"/>
              </a:xfrm>
              <a:prstGeom prst="roundRect">
                <a:avLst/>
              </a:prstGeom>
              <a:noFill/>
              <a:ln w="10795" cap="flat" cmpd="sng" algn="ctr">
                <a:solidFill>
                  <a:srgbClr val="000000">
                    <a:lumMod val="65000"/>
                    <a:lumOff val="35000"/>
                  </a:srgbClr>
                </a:solidFill>
                <a:prstDash val="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NL" sz="1800" b="0" i="0" u="none" strike="noStrike" kern="0" cap="none" spc="0" normalizeH="0" baseline="0" noProof="0">
                  <a:ln>
                    <a:noFill/>
                  </a:ln>
                  <a:solidFill>
                    <a:srgbClr val="FFFFFF"/>
                  </a:solidFill>
                  <a:effectLst/>
                  <a:uLnTx/>
                  <a:uFillTx/>
                </a:endParaRPr>
              </a:p>
            </p:txBody>
          </p:sp>
        </p:grpSp>
      </p:grpSp>
      <p:grpSp>
        <p:nvGrpSpPr>
          <p:cNvPr id="185" name="Life Cycle Automation">
            <a:extLst>
              <a:ext uri="{FF2B5EF4-FFF2-40B4-BE49-F238E27FC236}">
                <a16:creationId xmlns:a16="http://schemas.microsoft.com/office/drawing/2014/main" id="{0C09249E-91EC-4A60-86A4-C20E309DBCC1}"/>
              </a:ext>
            </a:extLst>
          </p:cNvPr>
          <p:cNvGrpSpPr/>
          <p:nvPr/>
        </p:nvGrpSpPr>
        <p:grpSpPr>
          <a:xfrm>
            <a:off x="504364" y="1084932"/>
            <a:ext cx="11297265" cy="1107027"/>
            <a:chOff x="451612" y="1137684"/>
            <a:chExt cx="11297265" cy="1107027"/>
          </a:xfrm>
        </p:grpSpPr>
        <p:grpSp>
          <p:nvGrpSpPr>
            <p:cNvPr id="186" name="Group 185">
              <a:extLst>
                <a:ext uri="{FF2B5EF4-FFF2-40B4-BE49-F238E27FC236}">
                  <a16:creationId xmlns:a16="http://schemas.microsoft.com/office/drawing/2014/main" id="{C73DF087-DFEF-DD93-9D64-4D7BFD1C4C34}"/>
                </a:ext>
              </a:extLst>
            </p:cNvPr>
            <p:cNvGrpSpPr/>
            <p:nvPr/>
          </p:nvGrpSpPr>
          <p:grpSpPr>
            <a:xfrm>
              <a:off x="451612" y="1137684"/>
              <a:ext cx="11297265" cy="942687"/>
              <a:chOff x="451612" y="5654089"/>
              <a:chExt cx="11297265" cy="942687"/>
            </a:xfrm>
          </p:grpSpPr>
          <p:grpSp>
            <p:nvGrpSpPr>
              <p:cNvPr id="190" name="Group 189">
                <a:extLst>
                  <a:ext uri="{FF2B5EF4-FFF2-40B4-BE49-F238E27FC236}">
                    <a16:creationId xmlns:a16="http://schemas.microsoft.com/office/drawing/2014/main" id="{22FFAACD-EF3A-C3FA-D160-7E095FA94B81}"/>
                  </a:ext>
                </a:extLst>
              </p:cNvPr>
              <p:cNvGrpSpPr/>
              <p:nvPr/>
            </p:nvGrpSpPr>
            <p:grpSpPr>
              <a:xfrm>
                <a:off x="585217" y="5654089"/>
                <a:ext cx="11021566" cy="905619"/>
                <a:chOff x="585217" y="5654089"/>
                <a:chExt cx="11021566" cy="905619"/>
              </a:xfrm>
            </p:grpSpPr>
            <p:sp>
              <p:nvSpPr>
                <p:cNvPr id="192" name="Rectangle: Rounded Corners 191">
                  <a:extLst>
                    <a:ext uri="{FF2B5EF4-FFF2-40B4-BE49-F238E27FC236}">
                      <a16:creationId xmlns:a16="http://schemas.microsoft.com/office/drawing/2014/main" id="{72EC7444-6309-75E8-540F-FCDBF5A09968}"/>
                    </a:ext>
                  </a:extLst>
                </p:cNvPr>
                <p:cNvSpPr/>
                <p:nvPr/>
              </p:nvSpPr>
              <p:spPr bwMode="auto">
                <a:xfrm>
                  <a:off x="585217" y="5987831"/>
                  <a:ext cx="11021566" cy="571877"/>
                </a:xfrm>
                <a:prstGeom prst="roundRect">
                  <a:avLst/>
                </a:prstGeom>
                <a:noFill/>
                <a:ln w="25400" cap="flat" cmpd="sng" algn="ctr">
                  <a:solidFill>
                    <a:schemeClr val="accent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ea typeface="Segoe UI" pitchFamily="34" charset="0"/>
                    <a:cs typeface="Segoe UI" pitchFamily="34" charset="0"/>
                  </a:endParaRPr>
                </a:p>
              </p:txBody>
            </p:sp>
            <p:sp>
              <p:nvSpPr>
                <p:cNvPr id="193" name="Oval 192">
                  <a:extLst>
                    <a:ext uri="{FF2B5EF4-FFF2-40B4-BE49-F238E27FC236}">
                      <a16:creationId xmlns:a16="http://schemas.microsoft.com/office/drawing/2014/main" id="{FF35DF5A-2818-9E3D-9C86-4B5E270E2EB4}"/>
                    </a:ext>
                  </a:extLst>
                </p:cNvPr>
                <p:cNvSpPr/>
                <p:nvPr/>
              </p:nvSpPr>
              <p:spPr bwMode="auto">
                <a:xfrm>
                  <a:off x="5085337" y="5654089"/>
                  <a:ext cx="2021326" cy="644473"/>
                </a:xfrm>
                <a:prstGeom prst="ellipse">
                  <a:avLst/>
                </a:prstGeom>
                <a:solidFill>
                  <a:srgbClr val="FFFFFF"/>
                </a:solidFill>
                <a:ln w="10795" cap="flat" cmpd="sng" algn="ctr">
                  <a:noFill/>
                  <a:prstDash val="solid"/>
                  <a:headEnd type="none" w="med" len="med"/>
                  <a:tailEnd type="none" w="med" len="med"/>
                </a:ln>
                <a:effectLst/>
              </p:spPr>
              <p:txBody>
                <a:bodyPr vert="horz" wrap="square" lIns="0" tIns="45720" rIns="0" bIns="45720" numCol="1" rtlCol="0" anchor="b"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effectLst/>
                      <a:uLnTx/>
                      <a:uFillTx/>
                      <a:latin typeface="+mj-lt"/>
                    </a:rPr>
                    <a:t>Life Cycle Automation</a:t>
                  </a:r>
                </a:p>
              </p:txBody>
            </p:sp>
          </p:grpSp>
          <p:sp>
            <p:nvSpPr>
              <p:cNvPr id="191" name="Rectangle 190">
                <a:extLst>
                  <a:ext uri="{FF2B5EF4-FFF2-40B4-BE49-F238E27FC236}">
                    <a16:creationId xmlns:a16="http://schemas.microsoft.com/office/drawing/2014/main" id="{7729DD4F-5EB8-9DCE-3C8A-0E5D69B53379}"/>
                  </a:ext>
                </a:extLst>
              </p:cNvPr>
              <p:cNvSpPr/>
              <p:nvPr/>
            </p:nvSpPr>
            <p:spPr bwMode="auto">
              <a:xfrm>
                <a:off x="451612" y="6366520"/>
                <a:ext cx="11297265" cy="230256"/>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ea typeface="Segoe UI" pitchFamily="34" charset="0"/>
                  <a:cs typeface="Segoe UI" pitchFamily="34" charset="0"/>
                </a:endParaRPr>
              </a:p>
            </p:txBody>
          </p:sp>
        </p:grpSp>
        <p:grpSp>
          <p:nvGrpSpPr>
            <p:cNvPr id="187" name="Group 186">
              <a:extLst>
                <a:ext uri="{FF2B5EF4-FFF2-40B4-BE49-F238E27FC236}">
                  <a16:creationId xmlns:a16="http://schemas.microsoft.com/office/drawing/2014/main" id="{78129E31-F682-CC85-99A2-A23746587CDA}"/>
                </a:ext>
              </a:extLst>
            </p:cNvPr>
            <p:cNvGrpSpPr>
              <a:grpSpLocks noChangeAspect="1"/>
            </p:cNvGrpSpPr>
            <p:nvPr/>
          </p:nvGrpSpPr>
          <p:grpSpPr>
            <a:xfrm>
              <a:off x="5835655" y="1704711"/>
              <a:ext cx="500933" cy="540000"/>
              <a:chOff x="2184645" y="4381082"/>
              <a:chExt cx="1142167" cy="1198871"/>
            </a:xfrm>
          </p:grpSpPr>
          <p:pic>
            <p:nvPicPr>
              <p:cNvPr id="188" name="Picture 187">
                <a:extLst>
                  <a:ext uri="{FF2B5EF4-FFF2-40B4-BE49-F238E27FC236}">
                    <a16:creationId xmlns:a16="http://schemas.microsoft.com/office/drawing/2014/main" id="{AA3F0B32-E7DF-7868-9955-F3D438B6272F}"/>
                  </a:ext>
                </a:extLst>
              </p:cNvPr>
              <p:cNvPicPr>
                <a:picLocks noChangeAspect="1"/>
              </p:cNvPicPr>
              <p:nvPr/>
            </p:nvPicPr>
            <p:blipFill>
              <a:blip r:embed="rId20">
                <a:duotone>
                  <a:prstClr val="black"/>
                  <a:srgbClr val="000000">
                    <a:tint val="45000"/>
                    <a:satMod val="400000"/>
                  </a:srgbClr>
                </a:duotone>
                <a:extLst>
                  <a:ext uri="{28A0092B-C50C-407E-A947-70E740481C1C}">
                    <a14:useLocalDpi xmlns:a14="http://schemas.microsoft.com/office/drawing/2010/main" val="0"/>
                  </a:ext>
                </a:extLst>
              </a:blip>
              <a:stretch>
                <a:fillRect/>
              </a:stretch>
            </p:blipFill>
            <p:spPr>
              <a:xfrm>
                <a:off x="2482605" y="4758565"/>
                <a:ext cx="546246" cy="439926"/>
              </a:xfrm>
              <a:prstGeom prst="rect">
                <a:avLst/>
              </a:prstGeom>
            </p:spPr>
          </p:pic>
          <p:pic>
            <p:nvPicPr>
              <p:cNvPr id="189" name="Picture 188">
                <a:extLst>
                  <a:ext uri="{FF2B5EF4-FFF2-40B4-BE49-F238E27FC236}">
                    <a16:creationId xmlns:a16="http://schemas.microsoft.com/office/drawing/2014/main" id="{863AA570-F6DE-6C85-28D6-08F0632AA854}"/>
                  </a:ext>
                </a:extLst>
              </p:cNvPr>
              <p:cNvPicPr>
                <a:picLocks noChangeAspect="1"/>
              </p:cNvPicPr>
              <p:nvPr/>
            </p:nvPicPr>
            <p:blipFill>
              <a:blip r:embed="rId21">
                <a:duotone>
                  <a:prstClr val="black"/>
                  <a:srgbClr val="737373">
                    <a:lumMod val="50000"/>
                    <a:tint val="45000"/>
                    <a:satMod val="400000"/>
                  </a:srgbClr>
                </a:duotone>
                <a:extLst>
                  <a:ext uri="{28A0092B-C50C-407E-A947-70E740481C1C}">
                    <a14:useLocalDpi xmlns:a14="http://schemas.microsoft.com/office/drawing/2010/main" val="0"/>
                  </a:ext>
                </a:extLst>
              </a:blip>
              <a:stretch>
                <a:fillRect/>
              </a:stretch>
            </p:blipFill>
            <p:spPr>
              <a:xfrm>
                <a:off x="2184645" y="4381082"/>
                <a:ext cx="1142167" cy="1198871"/>
              </a:xfrm>
              <a:prstGeom prst="rect">
                <a:avLst/>
              </a:prstGeom>
            </p:spPr>
          </p:pic>
        </p:grpSp>
      </p:grpSp>
      <p:grpSp>
        <p:nvGrpSpPr>
          <p:cNvPr id="194" name="User">
            <a:extLst>
              <a:ext uri="{FF2B5EF4-FFF2-40B4-BE49-F238E27FC236}">
                <a16:creationId xmlns:a16="http://schemas.microsoft.com/office/drawing/2014/main" id="{BBDDC636-A8D4-4C8C-82EB-16D0ECF7242E}"/>
              </a:ext>
            </a:extLst>
          </p:cNvPr>
          <p:cNvGrpSpPr/>
          <p:nvPr/>
        </p:nvGrpSpPr>
        <p:grpSpPr>
          <a:xfrm>
            <a:off x="777167" y="1545930"/>
            <a:ext cx="931723" cy="1008348"/>
            <a:chOff x="683544" y="4160256"/>
            <a:chExt cx="931723" cy="1008348"/>
          </a:xfrm>
        </p:grpSpPr>
        <p:pic>
          <p:nvPicPr>
            <p:cNvPr id="195" name="Picture 194">
              <a:extLst>
                <a:ext uri="{FF2B5EF4-FFF2-40B4-BE49-F238E27FC236}">
                  <a16:creationId xmlns:a16="http://schemas.microsoft.com/office/drawing/2014/main" id="{B3218BFF-72EC-6E61-3524-E172AF1296B2}"/>
                </a:ext>
              </a:extLst>
            </p:cNvPr>
            <p:cNvPicPr>
              <a:picLocks noChangeAspect="1"/>
            </p:cNvPicPr>
            <p:nvPr/>
          </p:nvPicPr>
          <p:blipFill>
            <a:blip r:embed="rId5"/>
            <a:stretch>
              <a:fillRect/>
            </a:stretch>
          </p:blipFill>
          <p:spPr>
            <a:xfrm>
              <a:off x="683544" y="4160256"/>
              <a:ext cx="931723" cy="931723"/>
            </a:xfrm>
            <a:prstGeom prst="rect">
              <a:avLst/>
            </a:prstGeom>
          </p:spPr>
        </p:pic>
        <p:sp>
          <p:nvSpPr>
            <p:cNvPr id="196" name="Oval 195">
              <a:extLst>
                <a:ext uri="{FF2B5EF4-FFF2-40B4-BE49-F238E27FC236}">
                  <a16:creationId xmlns:a16="http://schemas.microsoft.com/office/drawing/2014/main" id="{16A226B4-25B9-B766-422C-8141C5A5CE37}"/>
                </a:ext>
              </a:extLst>
            </p:cNvPr>
            <p:cNvSpPr/>
            <p:nvPr/>
          </p:nvSpPr>
          <p:spPr bwMode="auto">
            <a:xfrm>
              <a:off x="700365" y="4805217"/>
              <a:ext cx="363387" cy="363387"/>
            </a:xfrm>
            <a:prstGeom prst="ellipse">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a:gradFill>
                  <a:gsLst>
                    <a:gs pos="0">
                      <a:srgbClr val="FFFFFF"/>
                    </a:gs>
                    <a:gs pos="100000">
                      <a:srgbClr val="FFFFFF"/>
                    </a:gs>
                  </a:gsLst>
                  <a:lin ang="5400000" scaled="0"/>
                </a:gradFill>
                <a:ea typeface="Segoe UI" pitchFamily="34" charset="0"/>
                <a:cs typeface="Segoe UI" pitchFamily="34" charset="0"/>
              </a:endParaRPr>
            </a:p>
          </p:txBody>
        </p:sp>
        <p:pic>
          <p:nvPicPr>
            <p:cNvPr id="197" name="Graphic 196" descr="Checkmark with solid fill">
              <a:extLst>
                <a:ext uri="{FF2B5EF4-FFF2-40B4-BE49-F238E27FC236}">
                  <a16:creationId xmlns:a16="http://schemas.microsoft.com/office/drawing/2014/main" id="{B0623D41-64AF-8BA4-3BAB-3A4917C1040A}"/>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738197" y="4842719"/>
              <a:ext cx="287721" cy="287721"/>
            </a:xfrm>
            <a:prstGeom prst="rect">
              <a:avLst/>
            </a:prstGeom>
          </p:spPr>
        </p:pic>
      </p:grpSp>
      <p:grpSp>
        <p:nvGrpSpPr>
          <p:cNvPr id="198" name="Apps">
            <a:extLst>
              <a:ext uri="{FF2B5EF4-FFF2-40B4-BE49-F238E27FC236}">
                <a16:creationId xmlns:a16="http://schemas.microsoft.com/office/drawing/2014/main" id="{601595BD-E244-4CE6-EC19-5CCA48636653}"/>
              </a:ext>
            </a:extLst>
          </p:cNvPr>
          <p:cNvGrpSpPr/>
          <p:nvPr/>
        </p:nvGrpSpPr>
        <p:grpSpPr>
          <a:xfrm>
            <a:off x="884772" y="4099858"/>
            <a:ext cx="2394284" cy="2207795"/>
            <a:chOff x="3753853" y="3272588"/>
            <a:chExt cx="2394284" cy="2207795"/>
          </a:xfrm>
        </p:grpSpPr>
        <p:grpSp>
          <p:nvGrpSpPr>
            <p:cNvPr id="199" name="Group 198">
              <a:extLst>
                <a:ext uri="{FF2B5EF4-FFF2-40B4-BE49-F238E27FC236}">
                  <a16:creationId xmlns:a16="http://schemas.microsoft.com/office/drawing/2014/main" id="{369F06D4-1724-9855-B6D2-C9EBAE1A6995}"/>
                </a:ext>
              </a:extLst>
            </p:cNvPr>
            <p:cNvGrpSpPr/>
            <p:nvPr/>
          </p:nvGrpSpPr>
          <p:grpSpPr>
            <a:xfrm>
              <a:off x="3836101" y="4300798"/>
              <a:ext cx="2225842" cy="1008838"/>
              <a:chOff x="6827921" y="5454591"/>
              <a:chExt cx="2225842" cy="1008838"/>
            </a:xfrm>
          </p:grpSpPr>
          <p:sp>
            <p:nvSpPr>
              <p:cNvPr id="210" name="Text">
                <a:extLst>
                  <a:ext uri="{FF2B5EF4-FFF2-40B4-BE49-F238E27FC236}">
                    <a16:creationId xmlns:a16="http://schemas.microsoft.com/office/drawing/2014/main" id="{EA3E69C8-C099-CE90-07BB-533E96695884}"/>
                  </a:ext>
                </a:extLst>
              </p:cNvPr>
              <p:cNvSpPr/>
              <p:nvPr/>
            </p:nvSpPr>
            <p:spPr bwMode="auto">
              <a:xfrm>
                <a:off x="7032458" y="6196451"/>
                <a:ext cx="1824754" cy="166199"/>
              </a:xfrm>
              <a:prstGeom prst="rect">
                <a:avLst/>
              </a:prstGeom>
              <a:noFill/>
              <a:ln w="10795" cap="flat" cmpd="sng" algn="ctr">
                <a:noFill/>
                <a:prstDash val="solid"/>
                <a:headEnd type="none" w="med" len="med"/>
                <a:tailEnd type="none" w="med" len="med"/>
              </a:ln>
              <a:effectLst/>
            </p:spPr>
            <p:txBody>
              <a:bodyPr wrap="square" lIns="0" tIns="0" rIns="0" bIns="0" anchor="ctr" anchorCtr="1">
                <a:spAutoFit/>
              </a:bodyPr>
              <a:lstStyle/>
              <a:p>
                <a:pPr defTabSz="671862" fontAlgn="base">
                  <a:lnSpc>
                    <a:spcPct val="90000"/>
                  </a:lnSpc>
                  <a:spcBef>
                    <a:spcPct val="0"/>
                  </a:spcBef>
                  <a:spcAft>
                    <a:spcPct val="0"/>
                  </a:spcAft>
                  <a:defRPr/>
                </a:pPr>
                <a:r>
                  <a:rPr lang="en-US" sz="1200" kern="0">
                    <a:solidFill>
                      <a:srgbClr val="000000"/>
                    </a:solidFill>
                    <a:latin typeface="Segoe UI Semibold"/>
                    <a:cs typeface="Segoe UI Semilight" panose="020B0402040204020203" pitchFamily="34" charset="0"/>
                  </a:rPr>
                  <a:t>On-premises apps</a:t>
                </a:r>
              </a:p>
            </p:txBody>
          </p:sp>
          <p:pic>
            <p:nvPicPr>
              <p:cNvPr id="211" name="Picture 210">
                <a:extLst>
                  <a:ext uri="{FF2B5EF4-FFF2-40B4-BE49-F238E27FC236}">
                    <a16:creationId xmlns:a16="http://schemas.microsoft.com/office/drawing/2014/main" id="{BD19E2D1-F0EA-C71A-7248-122514163C24}"/>
                  </a:ext>
                </a:extLst>
              </p:cNvPr>
              <p:cNvPicPr>
                <a:picLocks noChangeAspect="1"/>
              </p:cNvPicPr>
              <p:nvPr/>
            </p:nvPicPr>
            <p:blipFill>
              <a:blip r:embed="rId24"/>
              <a:stretch>
                <a:fillRect/>
              </a:stretch>
            </p:blipFill>
            <p:spPr>
              <a:xfrm>
                <a:off x="7615648" y="5581637"/>
                <a:ext cx="685031" cy="214630"/>
              </a:xfrm>
              <a:prstGeom prst="rect">
                <a:avLst/>
              </a:prstGeom>
            </p:spPr>
          </p:pic>
          <p:pic>
            <p:nvPicPr>
              <p:cNvPr id="212" name="Picture 211">
                <a:extLst>
                  <a:ext uri="{FF2B5EF4-FFF2-40B4-BE49-F238E27FC236}">
                    <a16:creationId xmlns:a16="http://schemas.microsoft.com/office/drawing/2014/main" id="{F396CBDF-25CA-0BD3-C311-FD142FC537E5}"/>
                  </a:ext>
                </a:extLst>
              </p:cNvPr>
              <p:cNvPicPr>
                <a:picLocks noChangeAspect="1"/>
              </p:cNvPicPr>
              <p:nvPr/>
            </p:nvPicPr>
            <p:blipFill>
              <a:blip r:embed="rId25"/>
              <a:stretch>
                <a:fillRect/>
              </a:stretch>
            </p:blipFill>
            <p:spPr>
              <a:xfrm>
                <a:off x="8350227" y="5595574"/>
                <a:ext cx="506984" cy="199133"/>
              </a:xfrm>
              <a:prstGeom prst="rect">
                <a:avLst/>
              </a:prstGeom>
            </p:spPr>
          </p:pic>
          <p:pic>
            <p:nvPicPr>
              <p:cNvPr id="213" name="Picture 212">
                <a:extLst>
                  <a:ext uri="{FF2B5EF4-FFF2-40B4-BE49-F238E27FC236}">
                    <a16:creationId xmlns:a16="http://schemas.microsoft.com/office/drawing/2014/main" id="{B718CC9F-CDEC-1E60-2854-FC934ED76FA4}"/>
                  </a:ext>
                </a:extLst>
              </p:cNvPr>
              <p:cNvPicPr>
                <a:picLocks noChangeAspect="1"/>
              </p:cNvPicPr>
              <p:nvPr/>
            </p:nvPicPr>
            <p:blipFill>
              <a:blip r:embed="rId26"/>
              <a:stretch>
                <a:fillRect/>
              </a:stretch>
            </p:blipFill>
            <p:spPr>
              <a:xfrm>
                <a:off x="8608639" y="5849804"/>
                <a:ext cx="190234" cy="251448"/>
              </a:xfrm>
              <a:prstGeom prst="rect">
                <a:avLst/>
              </a:prstGeom>
            </p:spPr>
          </p:pic>
          <p:grpSp>
            <p:nvGrpSpPr>
              <p:cNvPr id="214" name="Group 213">
                <a:extLst>
                  <a:ext uri="{FF2B5EF4-FFF2-40B4-BE49-F238E27FC236}">
                    <a16:creationId xmlns:a16="http://schemas.microsoft.com/office/drawing/2014/main" id="{204BC476-B473-7D30-E18F-6F4F3657D0E4}"/>
                  </a:ext>
                </a:extLst>
              </p:cNvPr>
              <p:cNvGrpSpPr/>
              <p:nvPr/>
            </p:nvGrpSpPr>
            <p:grpSpPr>
              <a:xfrm>
                <a:off x="6976330" y="5614696"/>
                <a:ext cx="1575973" cy="571189"/>
                <a:chOff x="8048636" y="5531519"/>
                <a:chExt cx="2707409" cy="832751"/>
              </a:xfrm>
            </p:grpSpPr>
            <p:grpSp>
              <p:nvGrpSpPr>
                <p:cNvPr id="216" name="Group 215">
                  <a:extLst>
                    <a:ext uri="{FF2B5EF4-FFF2-40B4-BE49-F238E27FC236}">
                      <a16:creationId xmlns:a16="http://schemas.microsoft.com/office/drawing/2014/main" id="{5C608585-900E-5C97-006B-773E77476F20}"/>
                    </a:ext>
                  </a:extLst>
                </p:cNvPr>
                <p:cNvGrpSpPr/>
                <p:nvPr/>
              </p:nvGrpSpPr>
              <p:grpSpPr>
                <a:xfrm>
                  <a:off x="9201553" y="5864162"/>
                  <a:ext cx="1554492" cy="460029"/>
                  <a:chOff x="8464217" y="5823421"/>
                  <a:chExt cx="1554492" cy="460029"/>
                </a:xfrm>
              </p:grpSpPr>
              <p:pic>
                <p:nvPicPr>
                  <p:cNvPr id="227" name="Picture 226">
                    <a:extLst>
                      <a:ext uri="{FF2B5EF4-FFF2-40B4-BE49-F238E27FC236}">
                        <a16:creationId xmlns:a16="http://schemas.microsoft.com/office/drawing/2014/main" id="{CA255A2F-0E1A-A502-4B70-4024D3F65302}"/>
                      </a:ext>
                    </a:extLst>
                  </p:cNvPr>
                  <p:cNvPicPr>
                    <a:picLocks noChangeAspect="1"/>
                  </p:cNvPicPr>
                  <p:nvPr/>
                </p:nvPicPr>
                <p:blipFill>
                  <a:blip r:embed="rId27"/>
                  <a:stretch>
                    <a:fillRect/>
                  </a:stretch>
                </p:blipFill>
                <p:spPr>
                  <a:xfrm>
                    <a:off x="9059033" y="5863341"/>
                    <a:ext cx="380189" cy="380189"/>
                  </a:xfrm>
                  <a:prstGeom prst="rect">
                    <a:avLst/>
                  </a:prstGeom>
                </p:spPr>
              </p:pic>
              <p:pic>
                <p:nvPicPr>
                  <p:cNvPr id="228" name="Picture 227">
                    <a:extLst>
                      <a:ext uri="{FF2B5EF4-FFF2-40B4-BE49-F238E27FC236}">
                        <a16:creationId xmlns:a16="http://schemas.microsoft.com/office/drawing/2014/main" id="{FFD0BFFC-54F0-F192-30B7-BCA4D9CB9663}"/>
                      </a:ext>
                    </a:extLst>
                  </p:cNvPr>
                  <p:cNvPicPr>
                    <a:picLocks noChangeAspect="1"/>
                  </p:cNvPicPr>
                  <p:nvPr/>
                </p:nvPicPr>
                <p:blipFill>
                  <a:blip r:embed="rId28"/>
                  <a:stretch>
                    <a:fillRect/>
                  </a:stretch>
                </p:blipFill>
                <p:spPr>
                  <a:xfrm>
                    <a:off x="9558680" y="5823421"/>
                    <a:ext cx="460029" cy="460029"/>
                  </a:xfrm>
                  <a:prstGeom prst="rect">
                    <a:avLst/>
                  </a:prstGeom>
                </p:spPr>
              </p:pic>
              <p:pic>
                <p:nvPicPr>
                  <p:cNvPr id="229" name="Picture 228">
                    <a:extLst>
                      <a:ext uri="{FF2B5EF4-FFF2-40B4-BE49-F238E27FC236}">
                        <a16:creationId xmlns:a16="http://schemas.microsoft.com/office/drawing/2014/main" id="{EAEC0223-C64C-B456-22D6-F90AAEA97121}"/>
                      </a:ext>
                    </a:extLst>
                  </p:cNvPr>
                  <p:cNvPicPr>
                    <a:picLocks noChangeAspect="1"/>
                  </p:cNvPicPr>
                  <p:nvPr/>
                </p:nvPicPr>
                <p:blipFill>
                  <a:blip r:embed="rId29"/>
                  <a:stretch>
                    <a:fillRect/>
                  </a:stretch>
                </p:blipFill>
                <p:spPr>
                  <a:xfrm>
                    <a:off x="8464217" y="5844331"/>
                    <a:ext cx="418208" cy="418208"/>
                  </a:xfrm>
                  <a:prstGeom prst="rect">
                    <a:avLst/>
                  </a:prstGeom>
                </p:spPr>
              </p:pic>
            </p:grpSp>
            <p:grpSp>
              <p:nvGrpSpPr>
                <p:cNvPr id="217" name="Group 216">
                  <a:extLst>
                    <a:ext uri="{FF2B5EF4-FFF2-40B4-BE49-F238E27FC236}">
                      <a16:creationId xmlns:a16="http://schemas.microsoft.com/office/drawing/2014/main" id="{B8115DE6-0A94-A4B2-2C91-5EC55AAB6BE9}"/>
                    </a:ext>
                  </a:extLst>
                </p:cNvPr>
                <p:cNvGrpSpPr/>
                <p:nvPr/>
              </p:nvGrpSpPr>
              <p:grpSpPr>
                <a:xfrm>
                  <a:off x="8482655" y="5531519"/>
                  <a:ext cx="460390" cy="792672"/>
                  <a:chOff x="3646687" y="3854979"/>
                  <a:chExt cx="1613270" cy="2525119"/>
                </a:xfrm>
              </p:grpSpPr>
              <p:pic>
                <p:nvPicPr>
                  <p:cNvPr id="219" name="Picture 88">
                    <a:extLst>
                      <a:ext uri="{FF2B5EF4-FFF2-40B4-BE49-F238E27FC236}">
                        <a16:creationId xmlns:a16="http://schemas.microsoft.com/office/drawing/2014/main" id="{D7D66000-B9D5-6F38-4FF6-EB54E67D5D23}"/>
                      </a:ext>
                    </a:extLst>
                  </p:cNvPr>
                  <p:cNvPicPr>
                    <a:picLocks noChangeAspect="1"/>
                  </p:cNvPicPr>
                  <p:nvPr/>
                </p:nvPicPr>
                <p:blipFill>
                  <a:blip r:embed="rId30">
                    <a:extLst>
                      <a:ext uri="{96DAC541-7B7A-43D3-8B79-37D633B846F1}">
                        <asvg:svgBlip xmlns:asvg="http://schemas.microsoft.com/office/drawing/2016/SVG/main" r:embed="rId31"/>
                      </a:ext>
                    </a:extLst>
                  </a:blip>
                  <a:srcRect/>
                  <a:stretch/>
                </p:blipFill>
                <p:spPr>
                  <a:xfrm>
                    <a:off x="3646687" y="3854979"/>
                    <a:ext cx="1613270" cy="2525119"/>
                  </a:xfrm>
                  <a:prstGeom prst="rect">
                    <a:avLst/>
                  </a:prstGeom>
                </p:spPr>
              </p:pic>
              <p:sp>
                <p:nvSpPr>
                  <p:cNvPr id="220" name="Rectangle 219">
                    <a:extLst>
                      <a:ext uri="{FF2B5EF4-FFF2-40B4-BE49-F238E27FC236}">
                        <a16:creationId xmlns:a16="http://schemas.microsoft.com/office/drawing/2014/main" id="{AF3A539C-82D1-2DA1-5BE2-CE47AC72EB1B}"/>
                      </a:ext>
                    </a:extLst>
                  </p:cNvPr>
                  <p:cNvSpPr/>
                  <p:nvPr/>
                </p:nvSpPr>
                <p:spPr bwMode="auto">
                  <a:xfrm>
                    <a:off x="4110863" y="4691012"/>
                    <a:ext cx="561878" cy="97963"/>
                  </a:xfrm>
                  <a:prstGeom prst="rect">
                    <a:avLst/>
                  </a:prstGeom>
                  <a:solidFill>
                    <a:srgbClr val="E6E6E6"/>
                  </a:solidFill>
                  <a:ln w="9525" cap="flat" cmpd="sng" algn="ctr">
                    <a:no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60" fontAlgn="base">
                      <a:lnSpc>
                        <a:spcPct val="90000"/>
                      </a:lnSpc>
                      <a:spcBef>
                        <a:spcPct val="0"/>
                      </a:spcBef>
                      <a:spcAft>
                        <a:spcPct val="0"/>
                      </a:spcAft>
                      <a:defRPr/>
                    </a:pPr>
                    <a:endParaRPr lang="en-US" sz="2800" kern="0">
                      <a:gradFill>
                        <a:gsLst>
                          <a:gs pos="0">
                            <a:srgbClr val="FFFFFF"/>
                          </a:gs>
                          <a:gs pos="100000">
                            <a:srgbClr val="FFFFFF"/>
                          </a:gs>
                        </a:gsLst>
                        <a:lin ang="5400000" scaled="0"/>
                      </a:gradFill>
                      <a:ea typeface="Segoe UI" pitchFamily="34" charset="0"/>
                      <a:cs typeface="Segoe UI" pitchFamily="34" charset="0"/>
                    </a:endParaRPr>
                  </a:p>
                </p:txBody>
              </p:sp>
              <p:sp>
                <p:nvSpPr>
                  <p:cNvPr id="221" name="Rectangle 220">
                    <a:extLst>
                      <a:ext uri="{FF2B5EF4-FFF2-40B4-BE49-F238E27FC236}">
                        <a16:creationId xmlns:a16="http://schemas.microsoft.com/office/drawing/2014/main" id="{0E09445D-56BC-BE16-7A9D-6F464CA9B682}"/>
                      </a:ext>
                    </a:extLst>
                  </p:cNvPr>
                  <p:cNvSpPr/>
                  <p:nvPr/>
                </p:nvSpPr>
                <p:spPr bwMode="auto">
                  <a:xfrm>
                    <a:off x="4110863" y="4878286"/>
                    <a:ext cx="561878" cy="97963"/>
                  </a:xfrm>
                  <a:prstGeom prst="rect">
                    <a:avLst/>
                  </a:prstGeom>
                  <a:solidFill>
                    <a:srgbClr val="E6E6E6"/>
                  </a:solidFill>
                  <a:ln w="9525" cap="flat" cmpd="sng" algn="ctr">
                    <a:no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60" fontAlgn="base">
                      <a:lnSpc>
                        <a:spcPct val="90000"/>
                      </a:lnSpc>
                      <a:spcBef>
                        <a:spcPct val="0"/>
                      </a:spcBef>
                      <a:spcAft>
                        <a:spcPct val="0"/>
                      </a:spcAft>
                      <a:defRPr/>
                    </a:pPr>
                    <a:endParaRPr lang="en-US" sz="2800" kern="0">
                      <a:gradFill>
                        <a:gsLst>
                          <a:gs pos="0">
                            <a:srgbClr val="FFFFFF"/>
                          </a:gs>
                          <a:gs pos="100000">
                            <a:srgbClr val="FFFFFF"/>
                          </a:gs>
                        </a:gsLst>
                        <a:lin ang="5400000" scaled="0"/>
                      </a:gradFill>
                      <a:ea typeface="Segoe UI" pitchFamily="34" charset="0"/>
                      <a:cs typeface="Segoe UI" pitchFamily="34" charset="0"/>
                    </a:endParaRPr>
                  </a:p>
                </p:txBody>
              </p:sp>
              <p:sp>
                <p:nvSpPr>
                  <p:cNvPr id="222" name="Rectangle 221">
                    <a:extLst>
                      <a:ext uri="{FF2B5EF4-FFF2-40B4-BE49-F238E27FC236}">
                        <a16:creationId xmlns:a16="http://schemas.microsoft.com/office/drawing/2014/main" id="{B9FAD416-FC38-7309-85A3-9AAF53EE7421}"/>
                      </a:ext>
                    </a:extLst>
                  </p:cNvPr>
                  <p:cNvSpPr/>
                  <p:nvPr/>
                </p:nvSpPr>
                <p:spPr bwMode="auto">
                  <a:xfrm>
                    <a:off x="4110863" y="5065553"/>
                    <a:ext cx="561878" cy="97963"/>
                  </a:xfrm>
                  <a:prstGeom prst="rect">
                    <a:avLst/>
                  </a:prstGeom>
                  <a:solidFill>
                    <a:srgbClr val="E6E6E6"/>
                  </a:solidFill>
                  <a:ln w="9525" cap="flat" cmpd="sng" algn="ctr">
                    <a:no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60" fontAlgn="base">
                      <a:lnSpc>
                        <a:spcPct val="90000"/>
                      </a:lnSpc>
                      <a:spcBef>
                        <a:spcPct val="0"/>
                      </a:spcBef>
                      <a:spcAft>
                        <a:spcPct val="0"/>
                      </a:spcAft>
                      <a:defRPr/>
                    </a:pPr>
                    <a:endParaRPr lang="en-US" sz="2800" kern="0">
                      <a:gradFill>
                        <a:gsLst>
                          <a:gs pos="0">
                            <a:srgbClr val="FFFFFF"/>
                          </a:gs>
                          <a:gs pos="100000">
                            <a:srgbClr val="FFFFFF"/>
                          </a:gs>
                        </a:gsLst>
                        <a:lin ang="5400000" scaled="0"/>
                      </a:gradFill>
                      <a:ea typeface="Segoe UI" pitchFamily="34" charset="0"/>
                      <a:cs typeface="Segoe UI" pitchFamily="34" charset="0"/>
                    </a:endParaRPr>
                  </a:p>
                </p:txBody>
              </p:sp>
              <p:sp>
                <p:nvSpPr>
                  <p:cNvPr id="223" name="Rectangle 222">
                    <a:extLst>
                      <a:ext uri="{FF2B5EF4-FFF2-40B4-BE49-F238E27FC236}">
                        <a16:creationId xmlns:a16="http://schemas.microsoft.com/office/drawing/2014/main" id="{C98B18C9-C4E1-C82E-2CBE-D76B33360500}"/>
                      </a:ext>
                    </a:extLst>
                  </p:cNvPr>
                  <p:cNvSpPr/>
                  <p:nvPr/>
                </p:nvSpPr>
                <p:spPr bwMode="auto">
                  <a:xfrm>
                    <a:off x="4110863" y="5252830"/>
                    <a:ext cx="561878" cy="97963"/>
                  </a:xfrm>
                  <a:prstGeom prst="rect">
                    <a:avLst/>
                  </a:prstGeom>
                  <a:solidFill>
                    <a:srgbClr val="E6E6E6"/>
                  </a:solidFill>
                  <a:ln w="9525" cap="flat" cmpd="sng" algn="ctr">
                    <a:no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60" fontAlgn="base">
                      <a:lnSpc>
                        <a:spcPct val="90000"/>
                      </a:lnSpc>
                      <a:spcBef>
                        <a:spcPct val="0"/>
                      </a:spcBef>
                      <a:spcAft>
                        <a:spcPct val="0"/>
                      </a:spcAft>
                      <a:defRPr/>
                    </a:pPr>
                    <a:endParaRPr lang="en-US" sz="2800" kern="0">
                      <a:gradFill>
                        <a:gsLst>
                          <a:gs pos="0">
                            <a:srgbClr val="FFFFFF"/>
                          </a:gs>
                          <a:gs pos="100000">
                            <a:srgbClr val="FFFFFF"/>
                          </a:gs>
                        </a:gsLst>
                        <a:lin ang="5400000" scaled="0"/>
                      </a:gradFill>
                      <a:ea typeface="Segoe UI" pitchFamily="34" charset="0"/>
                      <a:cs typeface="Segoe UI" pitchFamily="34" charset="0"/>
                    </a:endParaRPr>
                  </a:p>
                </p:txBody>
              </p:sp>
              <p:sp>
                <p:nvSpPr>
                  <p:cNvPr id="224" name="Rectangle 223">
                    <a:extLst>
                      <a:ext uri="{FF2B5EF4-FFF2-40B4-BE49-F238E27FC236}">
                        <a16:creationId xmlns:a16="http://schemas.microsoft.com/office/drawing/2014/main" id="{0C18AFB8-9CAB-6258-79B0-FED06D437333}"/>
                      </a:ext>
                    </a:extLst>
                  </p:cNvPr>
                  <p:cNvSpPr/>
                  <p:nvPr/>
                </p:nvSpPr>
                <p:spPr bwMode="auto">
                  <a:xfrm>
                    <a:off x="4110866" y="5440094"/>
                    <a:ext cx="561878" cy="97963"/>
                  </a:xfrm>
                  <a:prstGeom prst="rect">
                    <a:avLst/>
                  </a:prstGeom>
                  <a:solidFill>
                    <a:srgbClr val="E6E6E6"/>
                  </a:solidFill>
                  <a:ln w="9525" cap="flat" cmpd="sng" algn="ctr">
                    <a:no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60" fontAlgn="base">
                      <a:lnSpc>
                        <a:spcPct val="90000"/>
                      </a:lnSpc>
                      <a:spcBef>
                        <a:spcPct val="0"/>
                      </a:spcBef>
                      <a:spcAft>
                        <a:spcPct val="0"/>
                      </a:spcAft>
                      <a:defRPr/>
                    </a:pPr>
                    <a:endParaRPr lang="en-US" sz="2800" kern="0">
                      <a:gradFill>
                        <a:gsLst>
                          <a:gs pos="0">
                            <a:srgbClr val="FFFFFF"/>
                          </a:gs>
                          <a:gs pos="100000">
                            <a:srgbClr val="FFFFFF"/>
                          </a:gs>
                        </a:gsLst>
                        <a:lin ang="5400000" scaled="0"/>
                      </a:gradFill>
                      <a:ea typeface="Segoe UI" pitchFamily="34" charset="0"/>
                      <a:cs typeface="Segoe UI" pitchFamily="34" charset="0"/>
                    </a:endParaRPr>
                  </a:p>
                </p:txBody>
              </p:sp>
              <p:sp>
                <p:nvSpPr>
                  <p:cNvPr id="225" name="Rectangle 224">
                    <a:extLst>
                      <a:ext uri="{FF2B5EF4-FFF2-40B4-BE49-F238E27FC236}">
                        <a16:creationId xmlns:a16="http://schemas.microsoft.com/office/drawing/2014/main" id="{B45D4EC6-E1BC-BD28-4CAF-BF2419379ACE}"/>
                      </a:ext>
                    </a:extLst>
                  </p:cNvPr>
                  <p:cNvSpPr/>
                  <p:nvPr/>
                </p:nvSpPr>
                <p:spPr bwMode="auto">
                  <a:xfrm>
                    <a:off x="4110863" y="5627365"/>
                    <a:ext cx="561878" cy="97963"/>
                  </a:xfrm>
                  <a:prstGeom prst="rect">
                    <a:avLst/>
                  </a:prstGeom>
                  <a:solidFill>
                    <a:srgbClr val="E6E6E6"/>
                  </a:solidFill>
                  <a:ln w="9525" cap="flat" cmpd="sng" algn="ctr">
                    <a:no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60" fontAlgn="base">
                      <a:lnSpc>
                        <a:spcPct val="90000"/>
                      </a:lnSpc>
                      <a:spcBef>
                        <a:spcPct val="0"/>
                      </a:spcBef>
                      <a:spcAft>
                        <a:spcPct val="0"/>
                      </a:spcAft>
                      <a:defRPr/>
                    </a:pPr>
                    <a:endParaRPr lang="en-US" sz="2800" kern="0">
                      <a:gradFill>
                        <a:gsLst>
                          <a:gs pos="0">
                            <a:srgbClr val="FFFFFF"/>
                          </a:gs>
                          <a:gs pos="100000">
                            <a:srgbClr val="FFFFFF"/>
                          </a:gs>
                        </a:gsLst>
                        <a:lin ang="5400000" scaled="0"/>
                      </a:gradFill>
                      <a:ea typeface="Segoe UI" pitchFamily="34" charset="0"/>
                      <a:cs typeface="Segoe UI" pitchFamily="34" charset="0"/>
                    </a:endParaRPr>
                  </a:p>
                </p:txBody>
              </p:sp>
              <p:sp>
                <p:nvSpPr>
                  <p:cNvPr id="226" name="Rectangle 225">
                    <a:extLst>
                      <a:ext uri="{FF2B5EF4-FFF2-40B4-BE49-F238E27FC236}">
                        <a16:creationId xmlns:a16="http://schemas.microsoft.com/office/drawing/2014/main" id="{0FE67074-9636-F6D9-ED30-44F4D58052E2}"/>
                      </a:ext>
                    </a:extLst>
                  </p:cNvPr>
                  <p:cNvSpPr/>
                  <p:nvPr/>
                </p:nvSpPr>
                <p:spPr bwMode="auto">
                  <a:xfrm>
                    <a:off x="4110859" y="5814642"/>
                    <a:ext cx="561878" cy="97963"/>
                  </a:xfrm>
                  <a:prstGeom prst="rect">
                    <a:avLst/>
                  </a:prstGeom>
                  <a:solidFill>
                    <a:srgbClr val="E6E6E6"/>
                  </a:solidFill>
                  <a:ln w="9525" cap="flat" cmpd="sng" algn="ctr">
                    <a:no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60" fontAlgn="base">
                      <a:lnSpc>
                        <a:spcPct val="90000"/>
                      </a:lnSpc>
                      <a:spcBef>
                        <a:spcPct val="0"/>
                      </a:spcBef>
                      <a:spcAft>
                        <a:spcPct val="0"/>
                      </a:spcAft>
                      <a:defRPr/>
                    </a:pPr>
                    <a:endParaRPr lang="en-US" sz="2800" kern="0">
                      <a:gradFill>
                        <a:gsLst>
                          <a:gs pos="0">
                            <a:srgbClr val="FFFFFF"/>
                          </a:gs>
                          <a:gs pos="100000">
                            <a:srgbClr val="FFFFFF"/>
                          </a:gs>
                        </a:gsLst>
                        <a:lin ang="5400000" scaled="0"/>
                      </a:gradFill>
                      <a:ea typeface="Segoe UI" pitchFamily="34" charset="0"/>
                      <a:cs typeface="Segoe UI" pitchFamily="34" charset="0"/>
                    </a:endParaRPr>
                  </a:p>
                </p:txBody>
              </p:sp>
            </p:grpSp>
            <p:pic>
              <p:nvPicPr>
                <p:cNvPr id="218" name="Picture 217">
                  <a:extLst>
                    <a:ext uri="{FF2B5EF4-FFF2-40B4-BE49-F238E27FC236}">
                      <a16:creationId xmlns:a16="http://schemas.microsoft.com/office/drawing/2014/main" id="{DDC41931-DB92-05CB-9ED4-ACADEAE57793}"/>
                    </a:ext>
                  </a:extLst>
                </p:cNvPr>
                <p:cNvPicPr>
                  <a:picLocks noChangeAspect="1"/>
                </p:cNvPicPr>
                <p:nvPr/>
              </p:nvPicPr>
              <p:blipFill>
                <a:blip r:embed="rId32" cstate="email">
                  <a:extLst>
                    <a:ext uri="{28A0092B-C50C-407E-A947-70E740481C1C}">
                      <a14:useLocalDpi xmlns:a14="http://schemas.microsoft.com/office/drawing/2010/main"/>
                    </a:ext>
                  </a:extLst>
                </a:blip>
                <a:stretch>
                  <a:fillRect/>
                </a:stretch>
              </p:blipFill>
              <p:spPr>
                <a:xfrm>
                  <a:off x="8048636" y="6001288"/>
                  <a:ext cx="548334" cy="362982"/>
                </a:xfrm>
                <a:prstGeom prst="rect">
                  <a:avLst/>
                </a:prstGeom>
              </p:spPr>
            </p:pic>
          </p:grpSp>
          <p:sp>
            <p:nvSpPr>
              <p:cNvPr id="215" name="Rectangle: Rounded Corners 214">
                <a:extLst>
                  <a:ext uri="{FF2B5EF4-FFF2-40B4-BE49-F238E27FC236}">
                    <a16:creationId xmlns:a16="http://schemas.microsoft.com/office/drawing/2014/main" id="{0709F298-7843-D7E1-793C-9367167CBE60}"/>
                  </a:ext>
                </a:extLst>
              </p:cNvPr>
              <p:cNvSpPr/>
              <p:nvPr/>
            </p:nvSpPr>
            <p:spPr bwMode="auto">
              <a:xfrm>
                <a:off x="6827921" y="5454591"/>
                <a:ext cx="2225842" cy="1008838"/>
              </a:xfrm>
              <a:prstGeom prst="roundRect">
                <a:avLst/>
              </a:prstGeom>
              <a:noFill/>
              <a:ln w="9525" cap="flat" cmpd="sng" algn="ctr">
                <a:solidFill>
                  <a:srgbClr val="243A5E"/>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defRPr/>
                </a:pPr>
                <a:endParaRPr lang="en-US" sz="2000" kern="0">
                  <a:solidFill>
                    <a:srgbClr val="FFFFFF"/>
                  </a:solidFill>
                  <a:ea typeface="Segoe UI" pitchFamily="34" charset="0"/>
                  <a:cs typeface="Segoe UI" pitchFamily="34" charset="0"/>
                </a:endParaRPr>
              </a:p>
            </p:txBody>
          </p:sp>
        </p:grpSp>
        <p:grpSp>
          <p:nvGrpSpPr>
            <p:cNvPr id="200" name="Group 199">
              <a:extLst>
                <a:ext uri="{FF2B5EF4-FFF2-40B4-BE49-F238E27FC236}">
                  <a16:creationId xmlns:a16="http://schemas.microsoft.com/office/drawing/2014/main" id="{FB066956-F2A5-4E01-AA39-59C8BAEB3165}"/>
                </a:ext>
              </a:extLst>
            </p:cNvPr>
            <p:cNvGrpSpPr/>
            <p:nvPr/>
          </p:nvGrpSpPr>
          <p:grpSpPr>
            <a:xfrm>
              <a:off x="4036645" y="3384727"/>
              <a:ext cx="1824754" cy="870608"/>
              <a:chOff x="4036645" y="3384727"/>
              <a:chExt cx="1824754" cy="870608"/>
            </a:xfrm>
          </p:grpSpPr>
          <p:sp>
            <p:nvSpPr>
              <p:cNvPr id="202" name="Freeform 13" title="Icon of a cloud">
                <a:extLst>
                  <a:ext uri="{FF2B5EF4-FFF2-40B4-BE49-F238E27FC236}">
                    <a16:creationId xmlns:a16="http://schemas.microsoft.com/office/drawing/2014/main" id="{35B4FA37-A50C-DF90-9B20-8BF9A86070E5}"/>
                  </a:ext>
                </a:extLst>
              </p:cNvPr>
              <p:cNvSpPr>
                <a:spLocks noChangeAspect="1"/>
              </p:cNvSpPr>
              <p:nvPr/>
            </p:nvSpPr>
            <p:spPr bwMode="auto">
              <a:xfrm flipH="1">
                <a:off x="4057715" y="3384727"/>
                <a:ext cx="1643545" cy="870608"/>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solidFill>
                <a:srgbClr val="FFFFFF"/>
              </a:solidFill>
              <a:ln w="10795" cap="flat" cmpd="sng" algn="ctr">
                <a:solidFill>
                  <a:srgbClr val="243A5E"/>
                </a:solidFill>
                <a:prstDash val="dash"/>
                <a:headEnd type="none" w="med" len="med"/>
                <a:tailEnd type="none" w="med" len="med"/>
              </a:ln>
              <a:effectLst>
                <a:outerShdw blurRad="254000" dist="50800" dir="2700000" algn="ctr" rotWithShape="0">
                  <a:prstClr val="black">
                    <a:alpha val="25000"/>
                  </a:prstClr>
                </a:outerShdw>
              </a:effectLst>
            </p:spPr>
            <p:txBody>
              <a:bodyPr vert="horz" wrap="square" lIns="100848" tIns="100848" rIns="100848" bIns="34962" numCol="1" rtlCol="0" anchor="t" anchorCtr="0" compatLnSpc="1">
                <a:prstTxWarp prst="textNoShape">
                  <a:avLst/>
                </a:prstTxWarp>
              </a:bodyPr>
              <a:lstStyle>
                <a:defPPr>
                  <a:defRPr lang="en-US"/>
                </a:defPPr>
                <a:lvl1pPr marL="0" algn="l" defTabSz="685712" rtl="0" eaLnBrk="1" latinLnBrk="0" hangingPunct="1">
                  <a:defRPr sz="1350" kern="1200">
                    <a:solidFill>
                      <a:schemeClr val="lt1"/>
                    </a:solidFill>
                    <a:latin typeface="+mn-lt"/>
                    <a:ea typeface="+mn-ea"/>
                    <a:cs typeface="+mn-cs"/>
                  </a:defRPr>
                </a:lvl1pPr>
                <a:lvl2pPr marL="342856" algn="l" defTabSz="685712" rtl="0" eaLnBrk="1" latinLnBrk="0" hangingPunct="1">
                  <a:defRPr sz="1350" kern="1200">
                    <a:solidFill>
                      <a:schemeClr val="lt1"/>
                    </a:solidFill>
                    <a:latin typeface="+mn-lt"/>
                    <a:ea typeface="+mn-ea"/>
                    <a:cs typeface="+mn-cs"/>
                  </a:defRPr>
                </a:lvl2pPr>
                <a:lvl3pPr marL="685712" algn="l" defTabSz="685712" rtl="0" eaLnBrk="1" latinLnBrk="0" hangingPunct="1">
                  <a:defRPr sz="1350" kern="1200">
                    <a:solidFill>
                      <a:schemeClr val="lt1"/>
                    </a:solidFill>
                    <a:latin typeface="+mn-lt"/>
                    <a:ea typeface="+mn-ea"/>
                    <a:cs typeface="+mn-cs"/>
                  </a:defRPr>
                </a:lvl3pPr>
                <a:lvl4pPr marL="1028568" algn="l" defTabSz="685712" rtl="0" eaLnBrk="1" latinLnBrk="0" hangingPunct="1">
                  <a:defRPr sz="1350" kern="1200">
                    <a:solidFill>
                      <a:schemeClr val="lt1"/>
                    </a:solidFill>
                    <a:latin typeface="+mn-lt"/>
                    <a:ea typeface="+mn-ea"/>
                    <a:cs typeface="+mn-cs"/>
                  </a:defRPr>
                </a:lvl4pPr>
                <a:lvl5pPr marL="1371424" algn="l" defTabSz="685712" rtl="0" eaLnBrk="1" latinLnBrk="0" hangingPunct="1">
                  <a:defRPr sz="1350" kern="1200">
                    <a:solidFill>
                      <a:schemeClr val="lt1"/>
                    </a:solidFill>
                    <a:latin typeface="+mn-lt"/>
                    <a:ea typeface="+mn-ea"/>
                    <a:cs typeface="+mn-cs"/>
                  </a:defRPr>
                </a:lvl5pPr>
                <a:lvl6pPr marL="1714281" algn="l" defTabSz="685712" rtl="0" eaLnBrk="1" latinLnBrk="0" hangingPunct="1">
                  <a:defRPr sz="1350" kern="1200">
                    <a:solidFill>
                      <a:schemeClr val="lt1"/>
                    </a:solidFill>
                    <a:latin typeface="+mn-lt"/>
                    <a:ea typeface="+mn-ea"/>
                    <a:cs typeface="+mn-cs"/>
                  </a:defRPr>
                </a:lvl6pPr>
                <a:lvl7pPr marL="2057137" algn="l" defTabSz="685712" rtl="0" eaLnBrk="1" latinLnBrk="0" hangingPunct="1">
                  <a:defRPr sz="1350" kern="1200">
                    <a:solidFill>
                      <a:schemeClr val="lt1"/>
                    </a:solidFill>
                    <a:latin typeface="+mn-lt"/>
                    <a:ea typeface="+mn-ea"/>
                    <a:cs typeface="+mn-cs"/>
                  </a:defRPr>
                </a:lvl7pPr>
                <a:lvl8pPr marL="2399993" algn="l" defTabSz="685712" rtl="0" eaLnBrk="1" latinLnBrk="0" hangingPunct="1">
                  <a:defRPr sz="1350" kern="1200">
                    <a:solidFill>
                      <a:schemeClr val="lt1"/>
                    </a:solidFill>
                    <a:latin typeface="+mn-lt"/>
                    <a:ea typeface="+mn-ea"/>
                    <a:cs typeface="+mn-cs"/>
                  </a:defRPr>
                </a:lvl8pPr>
                <a:lvl9pPr marL="2742849" algn="l" defTabSz="685712" rtl="0" eaLnBrk="1" latinLnBrk="0" hangingPunct="1">
                  <a:defRPr sz="1350" kern="1200">
                    <a:solidFill>
                      <a:schemeClr val="lt1"/>
                    </a:solidFill>
                    <a:latin typeface="+mn-lt"/>
                    <a:ea typeface="+mn-ea"/>
                    <a:cs typeface="+mn-cs"/>
                  </a:defRPr>
                </a:lvl9pPr>
              </a:lstStyle>
              <a:p>
                <a:pPr defTabSz="685689" fontAlgn="base">
                  <a:lnSpc>
                    <a:spcPct val="90000"/>
                  </a:lnSpc>
                  <a:spcBef>
                    <a:spcPct val="0"/>
                  </a:spcBef>
                  <a:spcAft>
                    <a:spcPct val="0"/>
                  </a:spcAft>
                  <a:defRPr/>
                </a:pPr>
                <a:endParaRPr lang="en-US" sz="1029">
                  <a:ln w="3175">
                    <a:noFill/>
                  </a:ln>
                  <a:gradFill>
                    <a:gsLst>
                      <a:gs pos="0">
                        <a:srgbClr val="282828"/>
                      </a:gs>
                      <a:gs pos="100000">
                        <a:srgbClr val="282828"/>
                      </a:gs>
                    </a:gsLst>
                    <a:lin ang="0" scaled="0"/>
                  </a:gradFill>
                  <a:latin typeface="Segoe UI Semibold"/>
                  <a:ea typeface="ＭＳ Ｐゴシック"/>
                  <a:cs typeface="Segoe UI"/>
                </a:endParaRPr>
              </a:p>
            </p:txBody>
          </p:sp>
          <p:grpSp>
            <p:nvGrpSpPr>
              <p:cNvPr id="203" name="Group 202">
                <a:extLst>
                  <a:ext uri="{FF2B5EF4-FFF2-40B4-BE49-F238E27FC236}">
                    <a16:creationId xmlns:a16="http://schemas.microsoft.com/office/drawing/2014/main" id="{DBEA05F2-6482-AEEC-2648-B41209CF7E09}"/>
                  </a:ext>
                </a:extLst>
              </p:cNvPr>
              <p:cNvGrpSpPr/>
              <p:nvPr/>
            </p:nvGrpSpPr>
            <p:grpSpPr>
              <a:xfrm>
                <a:off x="4354340" y="3564685"/>
                <a:ext cx="1050308" cy="492786"/>
                <a:chOff x="10073570" y="2225595"/>
                <a:chExt cx="1557441" cy="730724"/>
              </a:xfrm>
            </p:grpSpPr>
            <p:pic>
              <p:nvPicPr>
                <p:cNvPr id="205" name="Graphic 7">
                  <a:extLst>
                    <a:ext uri="{FF2B5EF4-FFF2-40B4-BE49-F238E27FC236}">
                      <a16:creationId xmlns:a16="http://schemas.microsoft.com/office/drawing/2014/main" id="{14A0439D-CA1F-1184-E589-4428D913C00B}"/>
                    </a:ext>
                  </a:extLst>
                </p:cNvPr>
                <p:cNvPicPr>
                  <a:picLocks noChangeAspect="1"/>
                </p:cNvPicPr>
                <p:nvPr/>
              </p:nvPicPr>
              <p:blipFill>
                <a:blip r:embed="rId33">
                  <a:extLst>
                    <a:ext uri="{96DAC541-7B7A-43D3-8B79-37D633B846F1}">
                      <asvg:svgBlip xmlns:asvg="http://schemas.microsoft.com/office/drawing/2016/SVG/main" r:embed="rId34"/>
                    </a:ext>
                  </a:extLst>
                </a:blip>
                <a:stretch>
                  <a:fillRect/>
                </a:stretch>
              </p:blipFill>
              <p:spPr>
                <a:xfrm>
                  <a:off x="10073570" y="2588144"/>
                  <a:ext cx="335956" cy="335956"/>
                </a:xfrm>
                <a:prstGeom prst="rect">
                  <a:avLst/>
                </a:prstGeom>
              </p:spPr>
            </p:pic>
            <p:pic>
              <p:nvPicPr>
                <p:cNvPr id="206" name="Picture 205">
                  <a:extLst>
                    <a:ext uri="{FF2B5EF4-FFF2-40B4-BE49-F238E27FC236}">
                      <a16:creationId xmlns:a16="http://schemas.microsoft.com/office/drawing/2014/main" id="{5C48404C-03B1-454C-0B47-77F5A1334E5F}"/>
                    </a:ext>
                  </a:extLst>
                </p:cNvPr>
                <p:cNvPicPr>
                  <a:picLocks noChangeAspect="1"/>
                </p:cNvPicPr>
                <p:nvPr/>
              </p:nvPicPr>
              <p:blipFill>
                <a:blip r:embed="rId35" cstate="screen">
                  <a:extLst>
                    <a:ext uri="{28A0092B-C50C-407E-A947-70E740481C1C}">
                      <a14:useLocalDpi xmlns:a14="http://schemas.microsoft.com/office/drawing/2010/main"/>
                    </a:ext>
                  </a:extLst>
                </a:blip>
                <a:stretch>
                  <a:fillRect/>
                </a:stretch>
              </p:blipFill>
              <p:spPr>
                <a:xfrm>
                  <a:off x="10332638" y="2256529"/>
                  <a:ext cx="415379" cy="290910"/>
                </a:xfrm>
                <a:prstGeom prst="rect">
                  <a:avLst/>
                </a:prstGeom>
              </p:spPr>
            </p:pic>
            <p:pic>
              <p:nvPicPr>
                <p:cNvPr id="207" name="Picture 206" descr="Tips: Working with Date and Time in servicenow REST API using PowerShell –  Chen V PowerShell Blog">
                  <a:extLst>
                    <a:ext uri="{FF2B5EF4-FFF2-40B4-BE49-F238E27FC236}">
                      <a16:creationId xmlns:a16="http://schemas.microsoft.com/office/drawing/2014/main" id="{80CA56C3-F0B3-3809-A570-A1DE8A5BA2DC}"/>
                    </a:ext>
                  </a:extLst>
                </p:cNvPr>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10671129" y="2544566"/>
                  <a:ext cx="405845" cy="405845"/>
                </a:xfrm>
                <a:prstGeom prst="rect">
                  <a:avLst/>
                </a:prstGeom>
                <a:noFill/>
                <a:extLst>
                  <a:ext uri="{909E8E84-426E-40DD-AFC4-6F175D3DCCD1}">
                    <a14:hiddenFill xmlns:a14="http://schemas.microsoft.com/office/drawing/2010/main">
                      <a:solidFill>
                        <a:srgbClr val="FFFFFF"/>
                      </a:solidFill>
                    </a14:hiddenFill>
                  </a:ext>
                </a:extLst>
              </p:spPr>
            </p:pic>
            <p:pic>
              <p:nvPicPr>
                <p:cNvPr id="208" name="Picture 207" descr="Zoom Video Conferencing - Shining Waters">
                  <a:extLst>
                    <a:ext uri="{FF2B5EF4-FFF2-40B4-BE49-F238E27FC236}">
                      <a16:creationId xmlns:a16="http://schemas.microsoft.com/office/drawing/2014/main" id="{DD85E400-28CF-9675-7DCB-0D68FD4E6214}"/>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1235240" y="2560548"/>
                  <a:ext cx="395771" cy="395771"/>
                </a:xfrm>
                <a:prstGeom prst="rect">
                  <a:avLst/>
                </a:prstGeom>
                <a:noFill/>
                <a:extLst>
                  <a:ext uri="{909E8E84-426E-40DD-AFC4-6F175D3DCCD1}">
                    <a14:hiddenFill xmlns:a14="http://schemas.microsoft.com/office/drawing/2010/main">
                      <a:solidFill>
                        <a:srgbClr val="FFFFFF"/>
                      </a:solidFill>
                    </a14:hiddenFill>
                  </a:ext>
                </a:extLst>
              </p:spPr>
            </p:pic>
            <p:pic>
              <p:nvPicPr>
                <p:cNvPr id="209" name="Picture 208" descr="Icon request: facebook-workplace · Issue #10185 · FortAwesome/Font-Awesome  · GitHub">
                  <a:extLst>
                    <a:ext uri="{FF2B5EF4-FFF2-40B4-BE49-F238E27FC236}">
                      <a16:creationId xmlns:a16="http://schemas.microsoft.com/office/drawing/2014/main" id="{5CB8A2F5-0525-C74F-30A2-95C2555D56A0}"/>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1000086" y="2225595"/>
                  <a:ext cx="312042" cy="332011"/>
                </a:xfrm>
                <a:prstGeom prst="rect">
                  <a:avLst/>
                </a:prstGeom>
                <a:noFill/>
                <a:extLst>
                  <a:ext uri="{909E8E84-426E-40DD-AFC4-6F175D3DCCD1}">
                    <a14:hiddenFill xmlns:a14="http://schemas.microsoft.com/office/drawing/2010/main">
                      <a:solidFill>
                        <a:srgbClr val="FFFFFF"/>
                      </a:solidFill>
                    </a14:hiddenFill>
                  </a:ext>
                </a:extLst>
              </p:spPr>
            </p:pic>
          </p:grpSp>
          <p:sp>
            <p:nvSpPr>
              <p:cNvPr id="204" name="Text">
                <a:extLst>
                  <a:ext uri="{FF2B5EF4-FFF2-40B4-BE49-F238E27FC236}">
                    <a16:creationId xmlns:a16="http://schemas.microsoft.com/office/drawing/2014/main" id="{A9C3C97A-A1A1-D5AF-132C-9720067EF5AD}"/>
                  </a:ext>
                </a:extLst>
              </p:cNvPr>
              <p:cNvSpPr/>
              <p:nvPr/>
            </p:nvSpPr>
            <p:spPr bwMode="auto">
              <a:xfrm>
                <a:off x="4036645" y="4061988"/>
                <a:ext cx="1824754" cy="166199"/>
              </a:xfrm>
              <a:prstGeom prst="rect">
                <a:avLst/>
              </a:prstGeom>
              <a:noFill/>
              <a:ln w="10795" cap="flat" cmpd="sng" algn="ctr">
                <a:noFill/>
                <a:prstDash val="solid"/>
                <a:headEnd type="none" w="med" len="med"/>
                <a:tailEnd type="none" w="med" len="med"/>
              </a:ln>
              <a:effectLst/>
            </p:spPr>
            <p:txBody>
              <a:bodyPr wrap="square" lIns="0" tIns="0" rIns="0" bIns="0" anchor="ctr" anchorCtr="1">
                <a:spAutoFit/>
              </a:bodyPr>
              <a:lstStyle/>
              <a:p>
                <a:pPr defTabSz="671862" fontAlgn="base">
                  <a:lnSpc>
                    <a:spcPct val="90000"/>
                  </a:lnSpc>
                  <a:spcBef>
                    <a:spcPct val="0"/>
                  </a:spcBef>
                  <a:spcAft>
                    <a:spcPct val="0"/>
                  </a:spcAft>
                  <a:defRPr/>
                </a:pPr>
                <a:r>
                  <a:rPr lang="en-US" sz="1200" kern="0">
                    <a:solidFill>
                      <a:srgbClr val="000000"/>
                    </a:solidFill>
                    <a:latin typeface="Segoe UI Semibold"/>
                    <a:cs typeface="Segoe UI Semilight" panose="020B0402040204020203" pitchFamily="34" charset="0"/>
                  </a:rPr>
                  <a:t>SaaS apps</a:t>
                </a:r>
              </a:p>
            </p:txBody>
          </p:sp>
        </p:grpSp>
        <p:sp>
          <p:nvSpPr>
            <p:cNvPr id="201" name="Rectangle: Rounded Corners 200">
              <a:extLst>
                <a:ext uri="{FF2B5EF4-FFF2-40B4-BE49-F238E27FC236}">
                  <a16:creationId xmlns:a16="http://schemas.microsoft.com/office/drawing/2014/main" id="{126A64E1-714E-7DD8-BA01-CE53104D8ACB}"/>
                </a:ext>
              </a:extLst>
            </p:cNvPr>
            <p:cNvSpPr/>
            <p:nvPr/>
          </p:nvSpPr>
          <p:spPr bwMode="auto">
            <a:xfrm>
              <a:off x="3753853" y="3272588"/>
              <a:ext cx="2394284" cy="2207795"/>
            </a:xfrm>
            <a:prstGeom prst="roundRect">
              <a:avLst/>
            </a:prstGeom>
            <a:noFill/>
            <a:ln w="952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defRPr/>
              </a:pPr>
              <a:endParaRPr lang="en-US" sz="2000" kern="0">
                <a:solidFill>
                  <a:srgbClr val="FFFFFF"/>
                </a:solidFill>
                <a:ea typeface="Segoe UI" pitchFamily="34" charset="0"/>
                <a:cs typeface="Segoe UI" pitchFamily="34" charset="0"/>
              </a:endParaRPr>
            </a:p>
          </p:txBody>
        </p:sp>
      </p:grpSp>
      <p:grpSp>
        <p:nvGrpSpPr>
          <p:cNvPr id="230" name="Task: Automate access">
            <a:extLst>
              <a:ext uri="{FF2B5EF4-FFF2-40B4-BE49-F238E27FC236}">
                <a16:creationId xmlns:a16="http://schemas.microsoft.com/office/drawing/2014/main" id="{2C65BDBF-86E3-A577-D629-E4C57ABBB09D}"/>
              </a:ext>
            </a:extLst>
          </p:cNvPr>
          <p:cNvGrpSpPr/>
          <p:nvPr/>
        </p:nvGrpSpPr>
        <p:grpSpPr>
          <a:xfrm>
            <a:off x="182621" y="2652638"/>
            <a:ext cx="2919060" cy="1460232"/>
            <a:chOff x="129869" y="2705390"/>
            <a:chExt cx="2919060" cy="1460232"/>
          </a:xfrm>
        </p:grpSpPr>
        <p:cxnSp>
          <p:nvCxnSpPr>
            <p:cNvPr id="231" name="Connector: Curved 230">
              <a:extLst>
                <a:ext uri="{FF2B5EF4-FFF2-40B4-BE49-F238E27FC236}">
                  <a16:creationId xmlns:a16="http://schemas.microsoft.com/office/drawing/2014/main" id="{FAB6706A-A468-D96F-DF2B-9F9A184F4FDF}"/>
                </a:ext>
              </a:extLst>
            </p:cNvPr>
            <p:cNvCxnSpPr>
              <a:cxnSpLocks/>
              <a:endCxn id="201" idx="0"/>
            </p:cNvCxnSpPr>
            <p:nvPr/>
          </p:nvCxnSpPr>
          <p:spPr>
            <a:xfrm rot="5400000">
              <a:off x="1817634" y="2921315"/>
              <a:ext cx="1447219" cy="1015370"/>
            </a:xfrm>
            <a:prstGeom prst="curvedConnector3">
              <a:avLst>
                <a:gd name="adj1" fmla="val 50000"/>
              </a:avLst>
            </a:prstGeom>
            <a:noFill/>
            <a:ln w="9525" cap="flat" cmpd="sng" algn="ctr">
              <a:solidFill>
                <a:srgbClr val="000000"/>
              </a:solidFill>
              <a:prstDash val="solid"/>
              <a:headEnd type="none" w="lg" len="med"/>
              <a:tailEnd type="triangle"/>
            </a:ln>
            <a:effectLst/>
          </p:spPr>
        </p:cxnSp>
        <p:sp>
          <p:nvSpPr>
            <p:cNvPr id="232" name="TextBox 231">
              <a:extLst>
                <a:ext uri="{FF2B5EF4-FFF2-40B4-BE49-F238E27FC236}">
                  <a16:creationId xmlns:a16="http://schemas.microsoft.com/office/drawing/2014/main" id="{36340B51-90CF-1620-0DFF-9B564657820C}"/>
                </a:ext>
              </a:extLst>
            </p:cNvPr>
            <p:cNvSpPr txBox="1"/>
            <p:nvPr/>
          </p:nvSpPr>
          <p:spPr>
            <a:xfrm>
              <a:off x="129869" y="3703957"/>
              <a:ext cx="2239221" cy="461665"/>
            </a:xfrm>
            <a:prstGeom prst="rect">
              <a:avLst/>
            </a:prstGeom>
            <a:noFill/>
          </p:spPr>
          <p:txBody>
            <a:bodyPr wrap="square">
              <a:spAutoFit/>
            </a:bodyPr>
            <a:lstStyle/>
            <a:p>
              <a:pPr>
                <a:defRPr/>
              </a:pPr>
              <a:r>
                <a:rPr lang="en-US" sz="1200" kern="0">
                  <a:solidFill>
                    <a:srgbClr val="000000"/>
                  </a:solidFill>
                  <a:latin typeface="Segoe UI Semibold"/>
                </a:rPr>
                <a:t>Automate the granting of access rights to resources</a:t>
              </a:r>
            </a:p>
          </p:txBody>
        </p:sp>
      </p:grpSp>
      <p:grpSp>
        <p:nvGrpSpPr>
          <p:cNvPr id="233" name="Task: Self Service">
            <a:extLst>
              <a:ext uri="{FF2B5EF4-FFF2-40B4-BE49-F238E27FC236}">
                <a16:creationId xmlns:a16="http://schemas.microsoft.com/office/drawing/2014/main" id="{A3E250BA-F988-69F6-BD57-8FDA371D649E}"/>
              </a:ext>
            </a:extLst>
          </p:cNvPr>
          <p:cNvGrpSpPr/>
          <p:nvPr/>
        </p:nvGrpSpPr>
        <p:grpSpPr>
          <a:xfrm>
            <a:off x="3283452" y="2249761"/>
            <a:ext cx="2679560" cy="2953995"/>
            <a:chOff x="3230700" y="2302513"/>
            <a:chExt cx="2679560" cy="2953995"/>
          </a:xfrm>
        </p:grpSpPr>
        <p:cxnSp>
          <p:nvCxnSpPr>
            <p:cNvPr id="234" name="Connector: Curved 233">
              <a:extLst>
                <a:ext uri="{FF2B5EF4-FFF2-40B4-BE49-F238E27FC236}">
                  <a16:creationId xmlns:a16="http://schemas.microsoft.com/office/drawing/2014/main" id="{8983EEB6-370E-C36C-1135-223D69EA6FC6}"/>
                </a:ext>
              </a:extLst>
            </p:cNvPr>
            <p:cNvCxnSpPr>
              <a:stCxn id="201" idx="3"/>
              <a:endCxn id="170" idx="1"/>
            </p:cNvCxnSpPr>
            <p:nvPr/>
          </p:nvCxnSpPr>
          <p:spPr>
            <a:xfrm flipV="1">
              <a:off x="3230700" y="3436397"/>
              <a:ext cx="1275750" cy="1820111"/>
            </a:xfrm>
            <a:prstGeom prst="curvedConnector3">
              <a:avLst>
                <a:gd name="adj1" fmla="val 50000"/>
              </a:avLst>
            </a:prstGeom>
            <a:noFill/>
            <a:ln w="9525" cap="flat" cmpd="sng" algn="ctr">
              <a:solidFill>
                <a:srgbClr val="000000"/>
              </a:solidFill>
              <a:prstDash val="solid"/>
              <a:headEnd type="none" w="lg" len="med"/>
              <a:tailEnd type="triangle"/>
            </a:ln>
            <a:effectLst/>
          </p:spPr>
        </p:cxnSp>
        <p:sp>
          <p:nvSpPr>
            <p:cNvPr id="235" name="TextBox 234">
              <a:extLst>
                <a:ext uri="{FF2B5EF4-FFF2-40B4-BE49-F238E27FC236}">
                  <a16:creationId xmlns:a16="http://schemas.microsoft.com/office/drawing/2014/main" id="{A2982A5B-4F24-6AC9-9BA4-504BA9A39581}"/>
                </a:ext>
              </a:extLst>
            </p:cNvPr>
            <p:cNvSpPr txBox="1"/>
            <p:nvPr/>
          </p:nvSpPr>
          <p:spPr>
            <a:xfrm>
              <a:off x="3949690" y="2302513"/>
              <a:ext cx="1960570" cy="553998"/>
            </a:xfrm>
            <a:prstGeom prst="rect">
              <a:avLst/>
            </a:prstGeom>
            <a:noFill/>
          </p:spPr>
          <p:txBody>
            <a:bodyPr wrap="square" lIns="0" tIns="0" rIns="0" bIns="0" rtlCol="0">
              <a:spAutoFit/>
            </a:bodyPr>
            <a:lstStyle/>
            <a:p>
              <a:pPr>
                <a:defRPr/>
              </a:pPr>
              <a:r>
                <a:rPr lang="en-US" sz="1200" kern="0">
                  <a:solidFill>
                    <a:srgbClr val="000000"/>
                  </a:solidFill>
                  <a:latin typeface="Segoe UI Semibold"/>
                </a:rPr>
                <a:t>Self-Service access request when additional access is needed</a:t>
              </a:r>
            </a:p>
          </p:txBody>
        </p:sp>
      </p:grpSp>
      <p:grpSp>
        <p:nvGrpSpPr>
          <p:cNvPr id="236" name="Task: Access Recertification">
            <a:extLst>
              <a:ext uri="{FF2B5EF4-FFF2-40B4-BE49-F238E27FC236}">
                <a16:creationId xmlns:a16="http://schemas.microsoft.com/office/drawing/2014/main" id="{A133326E-1E45-40E4-6FE3-0184FBAC5F2E}"/>
              </a:ext>
            </a:extLst>
          </p:cNvPr>
          <p:cNvGrpSpPr/>
          <p:nvPr/>
        </p:nvGrpSpPr>
        <p:grpSpPr>
          <a:xfrm>
            <a:off x="5679060" y="4049583"/>
            <a:ext cx="3347125" cy="1898152"/>
            <a:chOff x="5626308" y="4053979"/>
            <a:chExt cx="3347125" cy="1898152"/>
          </a:xfrm>
        </p:grpSpPr>
        <p:cxnSp>
          <p:nvCxnSpPr>
            <p:cNvPr id="237" name="Connector: Curved 236">
              <a:extLst>
                <a:ext uri="{FF2B5EF4-FFF2-40B4-BE49-F238E27FC236}">
                  <a16:creationId xmlns:a16="http://schemas.microsoft.com/office/drawing/2014/main" id="{3D1FB228-55CE-89CE-89B5-9413AF158E2C}"/>
                </a:ext>
              </a:extLst>
            </p:cNvPr>
            <p:cNvCxnSpPr>
              <a:stCxn id="170" idx="2"/>
            </p:cNvCxnSpPr>
            <p:nvPr/>
          </p:nvCxnSpPr>
          <p:spPr>
            <a:xfrm rot="16200000" flipH="1">
              <a:off x="5752267" y="3928020"/>
              <a:ext cx="1098482" cy="1350399"/>
            </a:xfrm>
            <a:prstGeom prst="curvedConnector2">
              <a:avLst/>
            </a:prstGeom>
            <a:noFill/>
            <a:ln w="9525" cap="flat" cmpd="sng" algn="ctr">
              <a:solidFill>
                <a:srgbClr val="000000"/>
              </a:solidFill>
              <a:prstDash val="solid"/>
              <a:headEnd type="none" w="lg" len="med"/>
              <a:tailEnd type="triangle"/>
            </a:ln>
            <a:effectLst/>
          </p:spPr>
        </p:cxnSp>
        <p:sp>
          <p:nvSpPr>
            <p:cNvPr id="238" name="TextBox 237">
              <a:extLst>
                <a:ext uri="{FF2B5EF4-FFF2-40B4-BE49-F238E27FC236}">
                  <a16:creationId xmlns:a16="http://schemas.microsoft.com/office/drawing/2014/main" id="{CDC50A9E-2009-AA3E-5DB0-2E582C2BEAD7}"/>
                </a:ext>
              </a:extLst>
            </p:cNvPr>
            <p:cNvSpPr txBox="1"/>
            <p:nvPr/>
          </p:nvSpPr>
          <p:spPr>
            <a:xfrm>
              <a:off x="7683709" y="5398133"/>
              <a:ext cx="1289724" cy="553998"/>
            </a:xfrm>
            <a:prstGeom prst="rect">
              <a:avLst/>
            </a:prstGeom>
            <a:noFill/>
          </p:spPr>
          <p:txBody>
            <a:bodyPr wrap="square" lIns="0" tIns="0" rIns="0" bIns="0" rtlCol="0">
              <a:spAutoFit/>
            </a:bodyPr>
            <a:lstStyle/>
            <a:p>
              <a:pPr>
                <a:defRPr/>
              </a:pPr>
              <a:r>
                <a:rPr lang="en-US" sz="1200" kern="0">
                  <a:solidFill>
                    <a:srgbClr val="000000"/>
                  </a:solidFill>
                  <a:latin typeface="Segoe UI Semibold"/>
                  <a:cs typeface="Segoe UI"/>
                </a:rPr>
                <a:t>Access recertification </a:t>
              </a:r>
            </a:p>
            <a:p>
              <a:pPr>
                <a:defRPr/>
              </a:pPr>
              <a:r>
                <a:rPr lang="en-US" sz="1200" kern="0">
                  <a:solidFill>
                    <a:srgbClr val="000000"/>
                  </a:solidFill>
                  <a:latin typeface="Segoe UI Semibold"/>
                  <a:cs typeface="Segoe UI"/>
                </a:rPr>
                <a:t>to reduce risk</a:t>
              </a:r>
              <a:endParaRPr lang="en-US" sz="1200" b="1" kern="0">
                <a:solidFill>
                  <a:srgbClr val="000000"/>
                </a:solidFill>
                <a:latin typeface="Segoe UI Semibold"/>
              </a:endParaRPr>
            </a:p>
          </p:txBody>
        </p:sp>
      </p:grpSp>
      <p:grpSp>
        <p:nvGrpSpPr>
          <p:cNvPr id="239" name="Task: JIT Access">
            <a:extLst>
              <a:ext uri="{FF2B5EF4-FFF2-40B4-BE49-F238E27FC236}">
                <a16:creationId xmlns:a16="http://schemas.microsoft.com/office/drawing/2014/main" id="{42FDA7E1-C114-2403-6128-1C6B1493BB1F}"/>
              </a:ext>
            </a:extLst>
          </p:cNvPr>
          <p:cNvGrpSpPr/>
          <p:nvPr/>
        </p:nvGrpSpPr>
        <p:grpSpPr>
          <a:xfrm>
            <a:off x="7602127" y="1798044"/>
            <a:ext cx="2094657" cy="2606668"/>
            <a:chOff x="7549375" y="1850796"/>
            <a:chExt cx="2094657" cy="2606668"/>
          </a:xfrm>
        </p:grpSpPr>
        <p:cxnSp>
          <p:nvCxnSpPr>
            <p:cNvPr id="240" name="Connector: Curved 239">
              <a:extLst>
                <a:ext uri="{FF2B5EF4-FFF2-40B4-BE49-F238E27FC236}">
                  <a16:creationId xmlns:a16="http://schemas.microsoft.com/office/drawing/2014/main" id="{00445885-F33E-1C68-8D81-B509E3F1A75B}"/>
                </a:ext>
              </a:extLst>
            </p:cNvPr>
            <p:cNvCxnSpPr>
              <a:endCxn id="145" idx="1"/>
            </p:cNvCxnSpPr>
            <p:nvPr/>
          </p:nvCxnSpPr>
          <p:spPr>
            <a:xfrm rot="5400000" flipH="1" flipV="1">
              <a:off x="7310659" y="2939384"/>
              <a:ext cx="1756796" cy="1279364"/>
            </a:xfrm>
            <a:prstGeom prst="curvedConnector2">
              <a:avLst/>
            </a:prstGeom>
            <a:noFill/>
            <a:ln w="9525" cap="flat" cmpd="sng" algn="ctr">
              <a:solidFill>
                <a:srgbClr val="000000"/>
              </a:solidFill>
              <a:prstDash val="solid"/>
              <a:headEnd type="none" w="lg" len="med"/>
              <a:tailEnd type="triangle"/>
            </a:ln>
            <a:effectLst/>
          </p:spPr>
        </p:cxnSp>
        <p:sp>
          <p:nvSpPr>
            <p:cNvPr id="241" name="TextBox 240">
              <a:extLst>
                <a:ext uri="{FF2B5EF4-FFF2-40B4-BE49-F238E27FC236}">
                  <a16:creationId xmlns:a16="http://schemas.microsoft.com/office/drawing/2014/main" id="{1394B509-49D6-ECF9-583A-3B692CBF5C46}"/>
                </a:ext>
              </a:extLst>
            </p:cNvPr>
            <p:cNvSpPr txBox="1"/>
            <p:nvPr/>
          </p:nvSpPr>
          <p:spPr>
            <a:xfrm>
              <a:off x="7763168" y="1850796"/>
              <a:ext cx="1880864" cy="738664"/>
            </a:xfrm>
            <a:prstGeom prst="rect">
              <a:avLst/>
            </a:prstGeom>
            <a:noFill/>
          </p:spPr>
          <p:txBody>
            <a:bodyPr wrap="square" lIns="0" tIns="0" rIns="0" bIns="0" rtlCol="0">
              <a:spAutoFit/>
            </a:bodyPr>
            <a:lstStyle/>
            <a:p>
              <a:pPr>
                <a:defRPr/>
              </a:pPr>
              <a:r>
                <a:rPr lang="en-US" sz="1200" kern="0">
                  <a:solidFill>
                    <a:srgbClr val="000000"/>
                  </a:solidFill>
                  <a:latin typeface="Segoe UI Semibold"/>
                  <a:cs typeface="Segoe UI"/>
                </a:rPr>
                <a:t>Just-in-time access, alerts, and approval workflows to protect access to critical resources</a:t>
              </a:r>
              <a:endParaRPr lang="en-US" sz="1200" b="1" kern="0">
                <a:solidFill>
                  <a:srgbClr val="000000"/>
                </a:solidFill>
                <a:latin typeface="Segoe UI Semibold"/>
              </a:endParaRPr>
            </a:p>
          </p:txBody>
        </p:sp>
      </p:grpSp>
      <p:grpSp>
        <p:nvGrpSpPr>
          <p:cNvPr id="242" name="Task: Remove Access">
            <a:extLst>
              <a:ext uri="{FF2B5EF4-FFF2-40B4-BE49-F238E27FC236}">
                <a16:creationId xmlns:a16="http://schemas.microsoft.com/office/drawing/2014/main" id="{204ED2F2-1FF5-BDA8-B481-41AD906825E2}"/>
              </a:ext>
            </a:extLst>
          </p:cNvPr>
          <p:cNvGrpSpPr/>
          <p:nvPr/>
        </p:nvGrpSpPr>
        <p:grpSpPr>
          <a:xfrm>
            <a:off x="9897975" y="3561847"/>
            <a:ext cx="2172992" cy="1334462"/>
            <a:chOff x="9845223" y="3614599"/>
            <a:chExt cx="2172992" cy="1334462"/>
          </a:xfrm>
        </p:grpSpPr>
        <p:cxnSp>
          <p:nvCxnSpPr>
            <p:cNvPr id="243" name="Connector: Curved 242">
              <a:extLst>
                <a:ext uri="{FF2B5EF4-FFF2-40B4-BE49-F238E27FC236}">
                  <a16:creationId xmlns:a16="http://schemas.microsoft.com/office/drawing/2014/main" id="{BFAE62CA-1760-9560-6EA5-F5C5471C07E2}"/>
                </a:ext>
              </a:extLst>
            </p:cNvPr>
            <p:cNvCxnSpPr>
              <a:cxnSpLocks/>
              <a:endCxn id="156" idx="0"/>
            </p:cNvCxnSpPr>
            <p:nvPr/>
          </p:nvCxnSpPr>
          <p:spPr>
            <a:xfrm rot="16200000" flipH="1">
              <a:off x="9474171" y="3985651"/>
              <a:ext cx="1334231" cy="592128"/>
            </a:xfrm>
            <a:prstGeom prst="curvedConnector3">
              <a:avLst/>
            </a:prstGeom>
            <a:noFill/>
            <a:ln w="9525" cap="flat" cmpd="sng" algn="ctr">
              <a:solidFill>
                <a:srgbClr val="000000"/>
              </a:solidFill>
              <a:prstDash val="solid"/>
              <a:headEnd type="none" w="lg" len="med"/>
              <a:tailEnd type="triangle"/>
            </a:ln>
            <a:effectLst/>
          </p:spPr>
        </p:cxnSp>
        <p:sp>
          <p:nvSpPr>
            <p:cNvPr id="244" name="TextBox 243">
              <a:extLst>
                <a:ext uri="{FF2B5EF4-FFF2-40B4-BE49-F238E27FC236}">
                  <a16:creationId xmlns:a16="http://schemas.microsoft.com/office/drawing/2014/main" id="{657DD75B-7349-B8E9-3757-2D1D8925020E}"/>
                </a:ext>
              </a:extLst>
            </p:cNvPr>
            <p:cNvSpPr txBox="1"/>
            <p:nvPr/>
          </p:nvSpPr>
          <p:spPr>
            <a:xfrm>
              <a:off x="10509964" y="4025731"/>
              <a:ext cx="1508251" cy="923330"/>
            </a:xfrm>
            <a:prstGeom prst="rect">
              <a:avLst/>
            </a:prstGeom>
            <a:noFill/>
          </p:spPr>
          <p:txBody>
            <a:bodyPr wrap="square" lIns="0" tIns="0" rIns="0" bIns="0" rtlCol="0">
              <a:spAutoFit/>
            </a:bodyPr>
            <a:lstStyle/>
            <a:p>
              <a:pPr>
                <a:defRPr/>
              </a:pPr>
              <a:r>
                <a:rPr lang="en-US" sz="1200" kern="0">
                  <a:solidFill>
                    <a:srgbClr val="000000"/>
                  </a:solidFill>
                  <a:latin typeface="Segoe UI Semibold"/>
                  <a:cs typeface="Segoe UI"/>
                </a:rPr>
                <a:t>Make sure access rights are removed when user leaves or stops working with Contoso</a:t>
              </a:r>
              <a:endParaRPr lang="en-US" sz="1200" b="1" kern="0">
                <a:solidFill>
                  <a:srgbClr val="000000"/>
                </a:solidFill>
                <a:latin typeface="Segoe UI Semibold"/>
              </a:endParaRPr>
            </a:p>
          </p:txBody>
        </p:sp>
      </p:grpSp>
      <p:grpSp>
        <p:nvGrpSpPr>
          <p:cNvPr id="245" name="`Task: onboard">
            <a:extLst>
              <a:ext uri="{FF2B5EF4-FFF2-40B4-BE49-F238E27FC236}">
                <a16:creationId xmlns:a16="http://schemas.microsoft.com/office/drawing/2014/main" id="{18671166-2ABB-2D9B-4AA1-D498DA593868}"/>
              </a:ext>
            </a:extLst>
          </p:cNvPr>
          <p:cNvGrpSpPr/>
          <p:nvPr/>
        </p:nvGrpSpPr>
        <p:grpSpPr>
          <a:xfrm>
            <a:off x="103481" y="2065523"/>
            <a:ext cx="2431281" cy="1032792"/>
            <a:chOff x="103481" y="2065523"/>
            <a:chExt cx="2431281" cy="1032792"/>
          </a:xfrm>
        </p:grpSpPr>
        <p:cxnSp>
          <p:nvCxnSpPr>
            <p:cNvPr id="246" name="Straight Arrow Connector 245">
              <a:extLst>
                <a:ext uri="{FF2B5EF4-FFF2-40B4-BE49-F238E27FC236}">
                  <a16:creationId xmlns:a16="http://schemas.microsoft.com/office/drawing/2014/main" id="{4C0BB61E-67A4-260B-887F-424DC2D1FB85}"/>
                </a:ext>
              </a:extLst>
            </p:cNvPr>
            <p:cNvCxnSpPr>
              <a:cxnSpLocks/>
            </p:cNvCxnSpPr>
            <p:nvPr/>
          </p:nvCxnSpPr>
          <p:spPr>
            <a:xfrm>
              <a:off x="1507228" y="2065523"/>
              <a:ext cx="792594" cy="0"/>
            </a:xfrm>
            <a:prstGeom prst="straightConnector1">
              <a:avLst/>
            </a:prstGeom>
            <a:noFill/>
            <a:ln w="9525" cap="flat" cmpd="sng" algn="ctr">
              <a:solidFill>
                <a:srgbClr val="000000"/>
              </a:solidFill>
              <a:prstDash val="solid"/>
              <a:headEnd type="none" w="lg" len="med"/>
              <a:tailEnd type="triangle"/>
            </a:ln>
            <a:effectLst/>
          </p:spPr>
        </p:cxnSp>
        <p:sp>
          <p:nvSpPr>
            <p:cNvPr id="247" name="TextBox 246">
              <a:extLst>
                <a:ext uri="{FF2B5EF4-FFF2-40B4-BE49-F238E27FC236}">
                  <a16:creationId xmlns:a16="http://schemas.microsoft.com/office/drawing/2014/main" id="{E62C9B34-9DCA-F65D-792B-1295E30885CF}"/>
                </a:ext>
              </a:extLst>
            </p:cNvPr>
            <p:cNvSpPr txBox="1"/>
            <p:nvPr/>
          </p:nvSpPr>
          <p:spPr>
            <a:xfrm>
              <a:off x="103481" y="2544317"/>
              <a:ext cx="2431281" cy="553998"/>
            </a:xfrm>
            <a:prstGeom prst="rect">
              <a:avLst/>
            </a:prstGeom>
            <a:noFill/>
          </p:spPr>
          <p:txBody>
            <a:bodyPr wrap="square" lIns="0" tIns="0" rIns="0" bIns="0" rtlCol="0">
              <a:spAutoFit/>
            </a:bodyPr>
            <a:lstStyle/>
            <a:p>
              <a:pPr>
                <a:defRPr/>
              </a:pPr>
              <a:r>
                <a:rPr lang="en-US" sz="1200" kern="0">
                  <a:solidFill>
                    <a:srgbClr val="000000"/>
                  </a:solidFill>
                  <a:latin typeface="Segoe UI Semibold"/>
                </a:rPr>
                <a:t>Onboard the user into the directory when the user joins or start working with Contoso</a:t>
              </a:r>
            </a:p>
          </p:txBody>
        </p:sp>
      </p:grpSp>
      <p:grpSp>
        <p:nvGrpSpPr>
          <p:cNvPr id="6" name="Directory">
            <a:extLst>
              <a:ext uri="{FF2B5EF4-FFF2-40B4-BE49-F238E27FC236}">
                <a16:creationId xmlns:a16="http://schemas.microsoft.com/office/drawing/2014/main" id="{BA9DCC73-4F36-F44D-AF15-1233D6190CAC}"/>
              </a:ext>
            </a:extLst>
          </p:cNvPr>
          <p:cNvGrpSpPr/>
          <p:nvPr/>
        </p:nvGrpSpPr>
        <p:grpSpPr>
          <a:xfrm>
            <a:off x="2311859" y="1482049"/>
            <a:ext cx="1632927" cy="1083040"/>
            <a:chOff x="2311859" y="1482049"/>
            <a:chExt cx="1632927" cy="1083040"/>
          </a:xfrm>
        </p:grpSpPr>
        <p:sp>
          <p:nvSpPr>
            <p:cNvPr id="251" name="Freeform 13" title="Icon of a cloud">
              <a:extLst>
                <a:ext uri="{FF2B5EF4-FFF2-40B4-BE49-F238E27FC236}">
                  <a16:creationId xmlns:a16="http://schemas.microsoft.com/office/drawing/2014/main" id="{1EE5B4D5-A75E-34AF-969B-D46859DD34CE}"/>
                </a:ext>
              </a:extLst>
            </p:cNvPr>
            <p:cNvSpPr>
              <a:spLocks noChangeAspect="1"/>
            </p:cNvSpPr>
            <p:nvPr/>
          </p:nvSpPr>
          <p:spPr bwMode="auto">
            <a:xfrm>
              <a:off x="2311859" y="1482049"/>
              <a:ext cx="1632927" cy="864985"/>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solidFill>
              <a:srgbClr val="0178D7"/>
            </a:solidFill>
            <a:ln w="15875" cap="sq">
              <a:noFill/>
              <a:prstDash val="solid"/>
              <a:miter lim="800000"/>
              <a:headEnd/>
              <a:tailEnd/>
            </a:ln>
            <a:effectLst>
              <a:outerShdw blurRad="50800" dist="38100" dir="2700000" algn="tl" rotWithShape="0">
                <a:prstClr val="black">
                  <a:alpha val="40000"/>
                </a:prstClr>
              </a:outerShdw>
            </a:effectLst>
          </p:spPr>
          <p:txBody>
            <a:bodyPr vert="horz" wrap="square" lIns="121920" tIns="60960" rIns="121920" bIns="6096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52" name="Dotted Circle">
              <a:extLst>
                <a:ext uri="{FF2B5EF4-FFF2-40B4-BE49-F238E27FC236}">
                  <a16:creationId xmlns:a16="http://schemas.microsoft.com/office/drawing/2014/main" id="{A5FB6696-5E8A-3597-48CB-FC9D31D47163}"/>
                </a:ext>
              </a:extLst>
            </p:cNvPr>
            <p:cNvSpPr/>
            <p:nvPr/>
          </p:nvSpPr>
          <p:spPr>
            <a:xfrm>
              <a:off x="2723111" y="1705473"/>
              <a:ext cx="859616" cy="859616"/>
            </a:xfrm>
            <a:prstGeom prst="ellipse">
              <a:avLst/>
            </a:prstGeom>
            <a:solidFill>
              <a:schemeClr val="bg1"/>
            </a:solidFill>
            <a:ln w="12700" cap="rnd" cmpd="sng" algn="ctr">
              <a:noFill/>
              <a:prstDash val="sysDot"/>
            </a:ln>
            <a:effectLst>
              <a:outerShdw blurRad="50800" dist="38100" dir="2700000" algn="tl" rotWithShape="0">
                <a:prstClr val="black">
                  <a:alpha val="20000"/>
                </a:prstClr>
              </a:outerShdw>
            </a:effectLst>
          </p:spPr>
          <p:txBody>
            <a:bodyPr rtlCol="0" anchor="ctr"/>
            <a:lstStyle/>
            <a:p>
              <a:pPr marL="0" marR="0" lvl="0" indent="0" algn="ctr" defTabSz="896354" rtl="0" eaLnBrk="1" fontAlgn="auto" latinLnBrk="0" hangingPunct="1">
                <a:lnSpc>
                  <a:spcPct val="100000"/>
                </a:lnSpc>
                <a:spcBef>
                  <a:spcPts val="0"/>
                </a:spcBef>
                <a:spcAft>
                  <a:spcPts val="0"/>
                </a:spcAft>
                <a:buClrTx/>
                <a:buSzTx/>
                <a:buFontTx/>
                <a:buNone/>
                <a:tabLst/>
                <a:defRPr/>
              </a:pPr>
              <a:endParaRPr kumimoji="0" lang="en-US" sz="1696" b="0" i="0" u="none" strike="noStrike" kern="0" cap="none" spc="0" normalizeH="0" baseline="0" noProof="0">
                <a:ln>
                  <a:noFill/>
                </a:ln>
                <a:solidFill>
                  <a:srgbClr val="FFFFFF"/>
                </a:solidFill>
                <a:effectLst/>
                <a:uLnTx/>
                <a:uFillTx/>
                <a:latin typeface="Segoe UI Semilight"/>
                <a:ea typeface="+mn-ea"/>
                <a:cs typeface="+mn-cs"/>
              </a:endParaRPr>
            </a:p>
          </p:txBody>
        </p:sp>
        <p:pic>
          <p:nvPicPr>
            <p:cNvPr id="4" name="Picture 3" descr="A blue and white diamond&#10;&#10;Description automatically generated with low confidence">
              <a:extLst>
                <a:ext uri="{FF2B5EF4-FFF2-40B4-BE49-F238E27FC236}">
                  <a16:creationId xmlns:a16="http://schemas.microsoft.com/office/drawing/2014/main" id="{30FE68BC-A921-B6EA-1170-0A7DCC0AE3B8}"/>
                </a:ext>
              </a:extLst>
            </p:cNvPr>
            <p:cNvPicPr>
              <a:picLocks noChangeAspect="1"/>
            </p:cNvPicPr>
            <p:nvPr/>
          </p:nvPicPr>
          <p:blipFill>
            <a:blip r:embed="rId37"/>
            <a:stretch>
              <a:fillRect/>
            </a:stretch>
          </p:blipFill>
          <p:spPr>
            <a:xfrm>
              <a:off x="2832179" y="1802664"/>
              <a:ext cx="640784" cy="640784"/>
            </a:xfrm>
            <a:prstGeom prst="rect">
              <a:avLst/>
            </a:prstGeom>
          </p:spPr>
        </p:pic>
      </p:grpSp>
      <p:sp>
        <p:nvSpPr>
          <p:cNvPr id="3" name="Rectangle 2">
            <a:extLst>
              <a:ext uri="{FF2B5EF4-FFF2-40B4-BE49-F238E27FC236}">
                <a16:creationId xmlns:a16="http://schemas.microsoft.com/office/drawing/2014/main" id="{02AFF1DC-E529-D521-5B01-19661B3533EB}"/>
              </a:ext>
            </a:extLst>
          </p:cNvPr>
          <p:cNvSpPr/>
          <p:nvPr/>
        </p:nvSpPr>
        <p:spPr bwMode="auto">
          <a:xfrm>
            <a:off x="4588057" y="4066899"/>
            <a:ext cx="7624495" cy="2778744"/>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NL" sz="2000">
              <a:solidFill>
                <a:srgbClr val="FFFFFF"/>
              </a:solidFill>
              <a:ea typeface="Segoe UI" pitchFamily="34" charset="0"/>
              <a:cs typeface="Segoe UI" pitchFamily="34" charset="0"/>
            </a:endParaRPr>
          </a:p>
        </p:txBody>
      </p:sp>
      <p:sp>
        <p:nvSpPr>
          <p:cNvPr id="5" name="Rectangle 4">
            <a:extLst>
              <a:ext uri="{FF2B5EF4-FFF2-40B4-BE49-F238E27FC236}">
                <a16:creationId xmlns:a16="http://schemas.microsoft.com/office/drawing/2014/main" id="{CE244585-4E3D-0A6E-F459-EB4A7627C90B}"/>
              </a:ext>
            </a:extLst>
          </p:cNvPr>
          <p:cNvSpPr/>
          <p:nvPr/>
        </p:nvSpPr>
        <p:spPr bwMode="auto">
          <a:xfrm>
            <a:off x="6761280" y="1035409"/>
            <a:ext cx="5309508" cy="3035943"/>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NL" sz="2000">
              <a:solidFill>
                <a:srgbClr val="FFFFFF"/>
              </a:solidFill>
              <a:ea typeface="Segoe UI" pitchFamily="34" charset="0"/>
              <a:cs typeface="Segoe UI" pitchFamily="34" charset="0"/>
            </a:endParaRPr>
          </a:p>
        </p:txBody>
      </p:sp>
      <p:sp>
        <p:nvSpPr>
          <p:cNvPr id="11" name="Rectangle 10">
            <a:extLst>
              <a:ext uri="{FF2B5EF4-FFF2-40B4-BE49-F238E27FC236}">
                <a16:creationId xmlns:a16="http://schemas.microsoft.com/office/drawing/2014/main" id="{DDD6AFC9-254F-7419-87FE-C2D38BEFFB38}"/>
              </a:ext>
            </a:extLst>
          </p:cNvPr>
          <p:cNvSpPr/>
          <p:nvPr/>
        </p:nvSpPr>
        <p:spPr bwMode="auto">
          <a:xfrm>
            <a:off x="36655" y="1028969"/>
            <a:ext cx="3279490" cy="5829031"/>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NL" sz="2000">
              <a:solidFill>
                <a:srgbClr val="FFFFFF"/>
              </a:soli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0AAA88B9-4ECF-C728-790B-F0C09E8AB539}"/>
              </a:ext>
            </a:extLst>
          </p:cNvPr>
          <p:cNvSpPr/>
          <p:nvPr/>
        </p:nvSpPr>
        <p:spPr bwMode="auto">
          <a:xfrm>
            <a:off x="3316156" y="6307653"/>
            <a:ext cx="1271157" cy="445544"/>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NL" sz="2000">
              <a:solidFill>
                <a:srgbClr val="FFFFFF"/>
              </a:soli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0964DA6B-08E9-DE0C-D1BD-2D82EF1F05E8}"/>
              </a:ext>
            </a:extLst>
          </p:cNvPr>
          <p:cNvSpPr/>
          <p:nvPr/>
        </p:nvSpPr>
        <p:spPr bwMode="auto">
          <a:xfrm>
            <a:off x="3312151" y="1169235"/>
            <a:ext cx="658115" cy="1905442"/>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NL" sz="2000">
              <a:solidFill>
                <a:srgbClr val="FFFFFF"/>
              </a:solidFill>
              <a:ea typeface="Segoe UI" pitchFamily="34" charset="0"/>
              <a:cs typeface="Segoe UI" pitchFamily="34" charset="0"/>
            </a:endParaRPr>
          </a:p>
        </p:txBody>
      </p:sp>
      <p:sp>
        <p:nvSpPr>
          <p:cNvPr id="14" name="Rectangle 13">
            <a:extLst>
              <a:ext uri="{FF2B5EF4-FFF2-40B4-BE49-F238E27FC236}">
                <a16:creationId xmlns:a16="http://schemas.microsoft.com/office/drawing/2014/main" id="{602879D0-A6F4-4522-8ACB-F38408BC2CCD}"/>
              </a:ext>
            </a:extLst>
          </p:cNvPr>
          <p:cNvSpPr/>
          <p:nvPr/>
        </p:nvSpPr>
        <p:spPr bwMode="auto">
          <a:xfrm>
            <a:off x="3958811" y="1212890"/>
            <a:ext cx="3211688" cy="996122"/>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NL" sz="2000">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4157692637"/>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6E240E-0709-FF30-2214-40BB255D4635}"/>
              </a:ext>
            </a:extLst>
          </p:cNvPr>
          <p:cNvSpPr>
            <a:spLocks noGrp="1"/>
          </p:cNvSpPr>
          <p:nvPr>
            <p:ph type="title"/>
          </p:nvPr>
        </p:nvSpPr>
        <p:spPr>
          <a:xfrm>
            <a:off x="588263" y="457200"/>
            <a:ext cx="11018520" cy="923330"/>
          </a:xfrm>
        </p:spPr>
        <p:txBody>
          <a:bodyPr>
            <a:normAutofit/>
          </a:bodyPr>
          <a:lstStyle/>
          <a:p>
            <a:r>
              <a:rPr lang="en-US"/>
              <a:t>Access requests, workflow and approvals</a:t>
            </a:r>
            <a:br>
              <a:rPr lang="en-US"/>
            </a:br>
            <a:r>
              <a:rPr lang="en-US" sz="2400">
                <a:solidFill>
                  <a:schemeClr val="accent1"/>
                </a:solidFill>
              </a:rPr>
              <a:t>Entitlement management</a:t>
            </a:r>
            <a:endParaRPr lang="en-US">
              <a:solidFill>
                <a:schemeClr val="accent1"/>
              </a:solidFill>
            </a:endParaRPr>
          </a:p>
        </p:txBody>
      </p:sp>
      <p:sp>
        <p:nvSpPr>
          <p:cNvPr id="3" name="Text Placeholder 2">
            <a:extLst>
              <a:ext uri="{FF2B5EF4-FFF2-40B4-BE49-F238E27FC236}">
                <a16:creationId xmlns:a16="http://schemas.microsoft.com/office/drawing/2014/main" id="{4CF219FF-3DDD-9C68-4081-FF8ACA645FCD}"/>
              </a:ext>
            </a:extLst>
          </p:cNvPr>
          <p:cNvSpPr txBox="1">
            <a:spLocks/>
          </p:cNvSpPr>
          <p:nvPr/>
        </p:nvSpPr>
        <p:spPr>
          <a:xfrm>
            <a:off x="1192413" y="1806028"/>
            <a:ext cx="4792340" cy="4324261"/>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7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Give users self-service access requests for resources and automate approval workflows and access assignment, reviews, and expiration for all human identity types (users, guests, etc.)</a:t>
            </a:r>
          </a:p>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7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Self-service policy and workflow can be defined by app, group or site owners</a:t>
            </a:r>
            <a:endParaRPr kumimoji="0" lang="en-US" sz="1700" b="0" i="0" u="none" strike="noStrike" kern="1200" cap="none" spc="0" normalizeH="0" baseline="0" noProof="0">
              <a:ln>
                <a:noFill/>
              </a:ln>
              <a:solidFill>
                <a:srgbClr val="000000"/>
              </a:solidFill>
              <a:effectLst/>
              <a:uLnTx/>
              <a:uFillTx/>
              <a:latin typeface="Arial" panose="020B0604020202020204" pitchFamily="34" charset="0"/>
              <a:ea typeface="+mn-ea"/>
              <a:cs typeface="Segoe UI" panose="020B0502040204020203" pitchFamily="34" charset="0"/>
            </a:endParaRPr>
          </a:p>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7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Supports multi-stage approval workflows, separation of duties enforcement, and recurring access recertification </a:t>
            </a:r>
            <a:endParaRPr kumimoji="0" lang="en-US" sz="17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7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Supports custom workflows for access lifecycle (through Logic Apps integration)</a:t>
            </a:r>
            <a:endParaRPr kumimoji="0" lang="en-US" sz="17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7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Access time-limited, guests removed when last access expires</a:t>
            </a:r>
          </a:p>
        </p:txBody>
      </p:sp>
      <p:sp>
        <p:nvSpPr>
          <p:cNvPr id="4" name="Oval 3">
            <a:extLst>
              <a:ext uri="{FF2B5EF4-FFF2-40B4-BE49-F238E27FC236}">
                <a16:creationId xmlns:a16="http://schemas.microsoft.com/office/drawing/2014/main" id="{DAE73B41-0513-315A-2285-FB400EAF37CD}"/>
              </a:ext>
            </a:extLst>
          </p:cNvPr>
          <p:cNvSpPr/>
          <p:nvPr/>
        </p:nvSpPr>
        <p:spPr bwMode="auto">
          <a:xfrm flipV="1">
            <a:off x="7450217" y="2306655"/>
            <a:ext cx="3200400" cy="3200400"/>
          </a:xfrm>
          <a:prstGeom prst="ellipse">
            <a:avLst/>
          </a:prstGeom>
          <a:noFill/>
          <a:ln w="301625">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 name="Rectangle 4">
            <a:extLst>
              <a:ext uri="{FF2B5EF4-FFF2-40B4-BE49-F238E27FC236}">
                <a16:creationId xmlns:a16="http://schemas.microsoft.com/office/drawing/2014/main" id="{40E63563-B8DE-F8A2-C6A1-DDBA166E9458}"/>
              </a:ext>
            </a:extLst>
          </p:cNvPr>
          <p:cNvSpPr/>
          <p:nvPr/>
        </p:nvSpPr>
        <p:spPr>
          <a:xfrm>
            <a:off x="7414929" y="5653751"/>
            <a:ext cx="989872" cy="43088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878441" rtl="0" eaLnBrk="1" fontAlgn="auto" latinLnBrk="0" hangingPunct="1">
              <a:lnSpc>
                <a:spcPct val="100000"/>
              </a:lnSpc>
              <a:spcBef>
                <a:spcPts val="0"/>
              </a:spcBef>
              <a:spcAft>
                <a:spcPct val="0"/>
              </a:spcAft>
              <a:buClrTx/>
              <a:buSzTx/>
              <a:buFontTx/>
              <a:buNone/>
              <a:tabLst/>
              <a:defRPr/>
            </a:pPr>
            <a:r>
              <a:rPr kumimoji="0" lang="en-US" sz="1400" b="0" i="0" u="none" strike="noStrike" kern="0" cap="none" spc="0" normalizeH="0" baseline="0" noProof="0">
                <a:ln>
                  <a:noFill/>
                </a:ln>
                <a:solidFill>
                  <a:srgbClr val="353535"/>
                </a:solidFill>
                <a:effectLst/>
                <a:uLnTx/>
                <a:uFillTx/>
                <a:latin typeface="Segoe UI"/>
                <a:ea typeface="+mn-ea"/>
                <a:cs typeface="Segoe UI"/>
              </a:rPr>
              <a:t>Review</a:t>
            </a:r>
            <a:br>
              <a:rPr kumimoji="0" lang="en-US" sz="1400" b="0" i="0" u="none" strike="noStrike" kern="0" cap="none" spc="0" normalizeH="0" baseline="0" noProof="0">
                <a:ln>
                  <a:noFill/>
                </a:ln>
                <a:solidFill>
                  <a:srgbClr val="353535"/>
                </a:solidFill>
                <a:effectLst/>
                <a:uLnTx/>
                <a:uFillTx/>
                <a:latin typeface="Segoe UI"/>
                <a:ea typeface="+mn-ea"/>
                <a:cs typeface="Segoe UI"/>
              </a:rPr>
            </a:br>
            <a:r>
              <a:rPr kumimoji="0" lang="en-US" sz="1400" b="0" i="0" u="none" strike="noStrike" kern="0" cap="none" spc="0" normalizeH="0" baseline="0" noProof="0">
                <a:ln>
                  <a:noFill/>
                </a:ln>
                <a:solidFill>
                  <a:srgbClr val="353535"/>
                </a:solidFill>
                <a:effectLst/>
                <a:uLnTx/>
                <a:uFillTx/>
                <a:latin typeface="Segoe UI"/>
                <a:ea typeface="+mn-ea"/>
                <a:cs typeface="Segoe UI"/>
              </a:rPr>
              <a:t>and revise</a:t>
            </a:r>
          </a:p>
        </p:txBody>
      </p:sp>
      <p:sp>
        <p:nvSpPr>
          <p:cNvPr id="6" name="Rectangle 5">
            <a:extLst>
              <a:ext uri="{FF2B5EF4-FFF2-40B4-BE49-F238E27FC236}">
                <a16:creationId xmlns:a16="http://schemas.microsoft.com/office/drawing/2014/main" id="{84F55402-7CDF-401F-ECB4-39C85469AA4D}"/>
              </a:ext>
            </a:extLst>
          </p:cNvPr>
          <p:cNvSpPr/>
          <p:nvPr/>
        </p:nvSpPr>
        <p:spPr>
          <a:xfrm>
            <a:off x="6305863" y="3164995"/>
            <a:ext cx="914400" cy="43088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878441" rtl="0" eaLnBrk="1" fontAlgn="auto" latinLnBrk="0" hangingPunct="1">
              <a:lnSpc>
                <a:spcPct val="100000"/>
              </a:lnSpc>
              <a:spcBef>
                <a:spcPts val="0"/>
              </a:spcBef>
              <a:spcAft>
                <a:spcPct val="0"/>
              </a:spcAft>
              <a:buClrTx/>
              <a:buSzTx/>
              <a:buFontTx/>
              <a:buNone/>
              <a:tabLst/>
              <a:defRPr/>
            </a:pPr>
            <a:r>
              <a:rPr kumimoji="0" lang="en-US" sz="1400" b="0" i="0" u="none" strike="noStrike" kern="0" cap="none" spc="0" normalizeH="0" baseline="0" noProof="0">
                <a:ln>
                  <a:noFill/>
                </a:ln>
                <a:solidFill>
                  <a:srgbClr val="353535"/>
                </a:solidFill>
                <a:effectLst/>
                <a:uLnTx/>
                <a:uFillTx/>
                <a:latin typeface="Segoe UI"/>
                <a:ea typeface="+mn-ea"/>
                <a:cs typeface="Segoe UI"/>
              </a:rPr>
              <a:t>Job </a:t>
            </a:r>
          </a:p>
          <a:p>
            <a:pPr marL="0" marR="0" lvl="0" indent="0" algn="ctr" defTabSz="878441" rtl="0" eaLnBrk="1" fontAlgn="auto" latinLnBrk="0" hangingPunct="1">
              <a:lnSpc>
                <a:spcPct val="100000"/>
              </a:lnSpc>
              <a:spcBef>
                <a:spcPts val="0"/>
              </a:spcBef>
              <a:spcAft>
                <a:spcPct val="0"/>
              </a:spcAft>
              <a:buClrTx/>
              <a:buSzTx/>
              <a:buFontTx/>
              <a:buNone/>
              <a:tabLst/>
              <a:defRPr/>
            </a:pPr>
            <a:r>
              <a:rPr kumimoji="0" lang="en-US" sz="1400" b="0" i="0" u="none" strike="noStrike" kern="0" cap="none" spc="0" normalizeH="0" baseline="0" noProof="0">
                <a:ln>
                  <a:noFill/>
                </a:ln>
                <a:solidFill>
                  <a:srgbClr val="353535"/>
                </a:solidFill>
                <a:effectLst/>
                <a:uLnTx/>
                <a:uFillTx/>
                <a:latin typeface="Segoe UI"/>
                <a:ea typeface="+mn-ea"/>
                <a:cs typeface="Segoe UI"/>
              </a:rPr>
              <a:t>changes</a:t>
            </a:r>
          </a:p>
        </p:txBody>
      </p:sp>
      <p:sp>
        <p:nvSpPr>
          <p:cNvPr id="7" name="Rectangle 6">
            <a:extLst>
              <a:ext uri="{FF2B5EF4-FFF2-40B4-BE49-F238E27FC236}">
                <a16:creationId xmlns:a16="http://schemas.microsoft.com/office/drawing/2014/main" id="{8929D90B-1F04-6CF2-BB18-41C1698E5A7B}"/>
              </a:ext>
            </a:extLst>
          </p:cNvPr>
          <p:cNvSpPr/>
          <p:nvPr/>
        </p:nvSpPr>
        <p:spPr>
          <a:xfrm>
            <a:off x="9741652" y="5650188"/>
            <a:ext cx="875112" cy="43088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878441" rtl="0" eaLnBrk="1" fontAlgn="auto" latinLnBrk="0" hangingPunct="1">
              <a:lnSpc>
                <a:spcPct val="100000"/>
              </a:lnSpc>
              <a:spcBef>
                <a:spcPts val="0"/>
              </a:spcBef>
              <a:spcAft>
                <a:spcPct val="0"/>
              </a:spcAft>
              <a:buClrTx/>
              <a:buSzTx/>
              <a:buFontTx/>
              <a:buNone/>
              <a:tabLst/>
              <a:defRPr/>
            </a:pPr>
            <a:r>
              <a:rPr kumimoji="0" lang="en-US" sz="1400" b="0" i="0" u="none" strike="noStrike" kern="0" cap="none" spc="0" normalizeH="0" baseline="0" noProof="0">
                <a:ln>
                  <a:noFill/>
                </a:ln>
                <a:solidFill>
                  <a:srgbClr val="353535"/>
                </a:solidFill>
                <a:effectLst/>
                <a:uLnTx/>
                <a:uFillTx/>
                <a:latin typeface="Segoe UI"/>
                <a:ea typeface="+mn-ea"/>
                <a:cs typeface="Segoe UI"/>
              </a:rPr>
              <a:t>Provision</a:t>
            </a:r>
          </a:p>
          <a:p>
            <a:pPr marL="0" marR="0" lvl="0" indent="0" algn="ctr" defTabSz="878441" rtl="0" eaLnBrk="1" fontAlgn="auto" latinLnBrk="0" hangingPunct="1">
              <a:lnSpc>
                <a:spcPct val="100000"/>
              </a:lnSpc>
              <a:spcBef>
                <a:spcPts val="0"/>
              </a:spcBef>
              <a:spcAft>
                <a:spcPct val="0"/>
              </a:spcAft>
              <a:buClrTx/>
              <a:buSzTx/>
              <a:buFontTx/>
              <a:buNone/>
              <a:tabLst/>
              <a:defRPr/>
            </a:pPr>
            <a:r>
              <a:rPr kumimoji="0" lang="en-US" sz="1400" b="0" i="0" u="none" strike="noStrike" kern="0" cap="none" spc="0" normalizeH="0" baseline="0" noProof="0">
                <a:ln>
                  <a:noFill/>
                </a:ln>
                <a:solidFill>
                  <a:srgbClr val="353535"/>
                </a:solidFill>
                <a:effectLst/>
                <a:uLnTx/>
                <a:uFillTx/>
                <a:latin typeface="Segoe UI"/>
                <a:ea typeface="+mn-ea"/>
                <a:cs typeface="Segoe UI"/>
              </a:rPr>
              <a:t>access</a:t>
            </a: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 name="Rectangle 7">
            <a:extLst>
              <a:ext uri="{FF2B5EF4-FFF2-40B4-BE49-F238E27FC236}">
                <a16:creationId xmlns:a16="http://schemas.microsoft.com/office/drawing/2014/main" id="{E90ED05D-1D1F-FCB6-8A86-3FDBE29BDCBC}"/>
              </a:ext>
            </a:extLst>
          </p:cNvPr>
          <p:cNvSpPr/>
          <p:nvPr/>
        </p:nvSpPr>
        <p:spPr>
          <a:xfrm>
            <a:off x="10954511" y="3164995"/>
            <a:ext cx="992259" cy="64633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878441" rtl="0" eaLnBrk="1" fontAlgn="auto" latinLnBrk="0" hangingPunct="1">
              <a:lnSpc>
                <a:spcPct val="100000"/>
              </a:lnSpc>
              <a:spcBef>
                <a:spcPts val="0"/>
              </a:spcBef>
              <a:spcAft>
                <a:spcPct val="0"/>
              </a:spcAft>
              <a:buClrTx/>
              <a:buSzTx/>
              <a:buFontTx/>
              <a:buNone/>
              <a:tabLst/>
              <a:defRPr/>
            </a:pPr>
            <a:r>
              <a:rPr kumimoji="0" lang="en-US" sz="1400" b="0" i="0" u="none" strike="noStrike" kern="0" cap="none" spc="0" normalizeH="0" baseline="0" noProof="0">
                <a:ln>
                  <a:noFill/>
                </a:ln>
                <a:solidFill>
                  <a:srgbClr val="353535"/>
                </a:solidFill>
                <a:effectLst/>
                <a:uLnTx/>
                <a:uFillTx/>
                <a:latin typeface="Segoe UI"/>
                <a:ea typeface="+mn-ea"/>
                <a:cs typeface="Segoe UI"/>
              </a:rPr>
              <a:t>Request</a:t>
            </a:r>
          </a:p>
          <a:p>
            <a:pPr marL="0" marR="0" lvl="0" indent="0" algn="ctr" defTabSz="878441" rtl="0" eaLnBrk="1" fontAlgn="auto" latinLnBrk="0" hangingPunct="1">
              <a:lnSpc>
                <a:spcPct val="100000"/>
              </a:lnSpc>
              <a:spcBef>
                <a:spcPts val="0"/>
              </a:spcBef>
              <a:spcAft>
                <a:spcPct val="0"/>
              </a:spcAft>
              <a:buClrTx/>
              <a:buSzTx/>
              <a:buFontTx/>
              <a:buNone/>
              <a:tabLst/>
              <a:defRPr/>
            </a:pPr>
            <a:r>
              <a:rPr lang="en-US" sz="1400" kern="0">
                <a:solidFill>
                  <a:srgbClr val="353535"/>
                </a:solidFill>
                <a:latin typeface="Segoe UI"/>
                <a:cs typeface="Segoe UI"/>
              </a:rPr>
              <a:t>(additional)</a:t>
            </a:r>
            <a:endParaRPr kumimoji="0" lang="en-US" sz="1400" b="0" i="0" u="none" strike="noStrike" kern="0" cap="none" spc="0" normalizeH="0" baseline="0" noProof="0">
              <a:ln>
                <a:noFill/>
              </a:ln>
              <a:solidFill>
                <a:srgbClr val="353535"/>
              </a:solidFill>
              <a:effectLst/>
              <a:uLnTx/>
              <a:uFillTx/>
              <a:latin typeface="Segoe UI"/>
              <a:ea typeface="+mn-ea"/>
              <a:cs typeface="Segoe UI"/>
            </a:endParaRPr>
          </a:p>
          <a:p>
            <a:pPr marL="0" marR="0" lvl="0" indent="0" algn="ctr" defTabSz="878441" rtl="0" eaLnBrk="1" fontAlgn="auto" latinLnBrk="0" hangingPunct="1">
              <a:lnSpc>
                <a:spcPct val="100000"/>
              </a:lnSpc>
              <a:spcBef>
                <a:spcPts val="0"/>
              </a:spcBef>
              <a:spcAft>
                <a:spcPct val="0"/>
              </a:spcAft>
              <a:buClrTx/>
              <a:buSzTx/>
              <a:buFontTx/>
              <a:buNone/>
              <a:tabLst/>
              <a:defRPr/>
            </a:pPr>
            <a:r>
              <a:rPr kumimoji="0" lang="en-US" sz="1400" b="0" i="0" u="none" strike="noStrike" kern="0" cap="none" spc="0" normalizeH="0" baseline="0" noProof="0">
                <a:ln>
                  <a:noFill/>
                </a:ln>
                <a:solidFill>
                  <a:srgbClr val="353535"/>
                </a:solidFill>
                <a:effectLst/>
                <a:uLnTx/>
                <a:uFillTx/>
                <a:latin typeface="Segoe UI"/>
                <a:ea typeface="+mn-ea"/>
                <a:cs typeface="Segoe UI"/>
              </a:rPr>
              <a:t>access</a:t>
            </a:r>
          </a:p>
        </p:txBody>
      </p:sp>
      <p:sp>
        <p:nvSpPr>
          <p:cNvPr id="9" name="Rectangle 8">
            <a:extLst>
              <a:ext uri="{FF2B5EF4-FFF2-40B4-BE49-F238E27FC236}">
                <a16:creationId xmlns:a16="http://schemas.microsoft.com/office/drawing/2014/main" id="{3EA7A435-D1BB-C78E-B585-5BDF68A17B1F}"/>
              </a:ext>
            </a:extLst>
          </p:cNvPr>
          <p:cNvSpPr/>
          <p:nvPr/>
        </p:nvSpPr>
        <p:spPr>
          <a:xfrm>
            <a:off x="8569159" y="1371087"/>
            <a:ext cx="914400" cy="43088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878441" rtl="0" eaLnBrk="1" fontAlgn="auto" latinLnBrk="0" hangingPunct="1">
              <a:lnSpc>
                <a:spcPct val="100000"/>
              </a:lnSpc>
              <a:spcBef>
                <a:spcPts val="0"/>
              </a:spcBef>
              <a:spcAft>
                <a:spcPct val="0"/>
              </a:spcAft>
              <a:buClrTx/>
              <a:buSzTx/>
              <a:buFontTx/>
              <a:buNone/>
              <a:tabLst/>
              <a:defRPr/>
            </a:pPr>
            <a:r>
              <a:rPr kumimoji="0" lang="en-US" sz="1400" b="0" i="0" u="none" strike="noStrike" kern="0" cap="none" spc="0" normalizeH="0" baseline="0" noProof="0">
                <a:ln>
                  <a:noFill/>
                </a:ln>
                <a:solidFill>
                  <a:srgbClr val="353535"/>
                </a:solidFill>
                <a:effectLst/>
                <a:uLnTx/>
                <a:uFillTx/>
                <a:latin typeface="Segoe UI"/>
                <a:ea typeface="+mn-ea"/>
                <a:cs typeface="Segoe UI"/>
              </a:rPr>
              <a:t>User </a:t>
            </a:r>
          </a:p>
          <a:p>
            <a:pPr marL="0" marR="0" lvl="0" indent="0" algn="ctr" defTabSz="878441" rtl="0" eaLnBrk="1" fontAlgn="auto" latinLnBrk="0" hangingPunct="1">
              <a:lnSpc>
                <a:spcPct val="100000"/>
              </a:lnSpc>
              <a:spcBef>
                <a:spcPts val="0"/>
              </a:spcBef>
              <a:spcAft>
                <a:spcPct val="0"/>
              </a:spcAft>
              <a:buClrTx/>
              <a:buSzTx/>
              <a:buFontTx/>
              <a:buNone/>
              <a:tabLst/>
              <a:defRPr/>
            </a:pPr>
            <a:r>
              <a:rPr kumimoji="0" lang="en-US" sz="1400" b="0" i="0" u="none" strike="noStrike" kern="0" cap="none" spc="0" normalizeH="0" baseline="0" noProof="0">
                <a:ln>
                  <a:noFill/>
                </a:ln>
                <a:solidFill>
                  <a:srgbClr val="353535"/>
                </a:solidFill>
                <a:effectLst/>
                <a:uLnTx/>
                <a:uFillTx/>
                <a:latin typeface="Segoe UI"/>
                <a:ea typeface="+mn-ea"/>
                <a:cs typeface="Segoe UI"/>
              </a:rPr>
              <a:t>onboarded</a:t>
            </a:r>
          </a:p>
        </p:txBody>
      </p:sp>
      <p:grpSp>
        <p:nvGrpSpPr>
          <p:cNvPr id="10" name="Group 9">
            <a:extLst>
              <a:ext uri="{FF2B5EF4-FFF2-40B4-BE49-F238E27FC236}">
                <a16:creationId xmlns:a16="http://schemas.microsoft.com/office/drawing/2014/main" id="{DBEA1782-F095-6581-F761-1AA4D9EC0369}"/>
              </a:ext>
            </a:extLst>
          </p:cNvPr>
          <p:cNvGrpSpPr/>
          <p:nvPr/>
        </p:nvGrpSpPr>
        <p:grpSpPr>
          <a:xfrm>
            <a:off x="7500148" y="4671613"/>
            <a:ext cx="822960" cy="822960"/>
            <a:chOff x="13034518" y="2231039"/>
            <a:chExt cx="822960" cy="822960"/>
          </a:xfrm>
        </p:grpSpPr>
        <p:sp>
          <p:nvSpPr>
            <p:cNvPr id="11" name="Oval 10">
              <a:extLst>
                <a:ext uri="{FF2B5EF4-FFF2-40B4-BE49-F238E27FC236}">
                  <a16:creationId xmlns:a16="http://schemas.microsoft.com/office/drawing/2014/main" id="{69949029-7E18-048B-21DF-2DFF161D91BD}"/>
                </a:ext>
              </a:extLst>
            </p:cNvPr>
            <p:cNvSpPr/>
            <p:nvPr/>
          </p:nvSpPr>
          <p:spPr bwMode="auto">
            <a:xfrm>
              <a:off x="13034518" y="2231039"/>
              <a:ext cx="822960" cy="822960"/>
            </a:xfrm>
            <a:prstGeom prst="ellipse">
              <a:avLst/>
            </a:prstGeom>
            <a:solidFill>
              <a:schemeClr val="bg1"/>
            </a:solidFill>
            <a:ln w="63500">
              <a:solidFill>
                <a:schemeClr val="bg1">
                  <a:lumMod val="85000"/>
                </a:schemeClr>
              </a:solidFill>
            </a:ln>
            <a:effectLst/>
          </p:spPr>
          <p:txBody>
            <a:bodyPr wrap="square" lIns="0" tIns="0" rIns="0" bIns="0" rtlCol="0"/>
            <a:lstStyle/>
            <a:p>
              <a:pPr marL="0" marR="0" lvl="0" indent="0" algn="l" defTabSz="623318" rtl="0" eaLnBrk="1" fontAlgn="auto" latinLnBrk="0" hangingPunct="1">
                <a:lnSpc>
                  <a:spcPct val="100000"/>
                </a:lnSpc>
                <a:spcBef>
                  <a:spcPts val="0"/>
                </a:spcBef>
                <a:spcAft>
                  <a:spcPts val="0"/>
                </a:spcAft>
                <a:buClrTx/>
                <a:buSzTx/>
                <a:buFontTx/>
                <a:buNone/>
                <a:tabLst/>
                <a:defRPr/>
              </a:pPr>
              <a:endParaRPr kumimoji="0" lang="en-US" sz="1226" b="0" i="0" u="none" strike="noStrike" kern="1200" cap="none" spc="0" normalizeH="0" baseline="0" noProof="0">
                <a:ln>
                  <a:noFill/>
                </a:ln>
                <a:solidFill>
                  <a:prstClr val="black"/>
                </a:solidFill>
                <a:effectLst/>
                <a:uLnTx/>
                <a:uFillTx/>
                <a:latin typeface="Calibri"/>
                <a:ea typeface="+mn-ea"/>
                <a:cs typeface="+mn-cs"/>
              </a:endParaRPr>
            </a:p>
          </p:txBody>
        </p:sp>
        <p:pic>
          <p:nvPicPr>
            <p:cNvPr id="12" name="Picture 11">
              <a:extLst>
                <a:ext uri="{FF2B5EF4-FFF2-40B4-BE49-F238E27FC236}">
                  <a16:creationId xmlns:a16="http://schemas.microsoft.com/office/drawing/2014/main" id="{B98D0B27-D8BD-FAA9-D7C1-D45DE2ADFC99}"/>
                </a:ext>
              </a:extLst>
            </p:cNvPr>
            <p:cNvPicPr>
              <a:picLocks noChangeAspect="1"/>
            </p:cNvPicPr>
            <p:nvPr/>
          </p:nvPicPr>
          <p:blipFill>
            <a:blip r:embed="rId2"/>
            <a:stretch>
              <a:fillRect/>
            </a:stretch>
          </p:blipFill>
          <p:spPr>
            <a:xfrm>
              <a:off x="13249907" y="2425460"/>
              <a:ext cx="437547" cy="434119"/>
            </a:xfrm>
            <a:prstGeom prst="rect">
              <a:avLst/>
            </a:prstGeom>
          </p:spPr>
        </p:pic>
      </p:grpSp>
      <p:grpSp>
        <p:nvGrpSpPr>
          <p:cNvPr id="13" name="Group 12">
            <a:extLst>
              <a:ext uri="{FF2B5EF4-FFF2-40B4-BE49-F238E27FC236}">
                <a16:creationId xmlns:a16="http://schemas.microsoft.com/office/drawing/2014/main" id="{01345176-FD84-F6EC-4F89-7C0AC18B2246}"/>
              </a:ext>
            </a:extLst>
          </p:cNvPr>
          <p:cNvGrpSpPr/>
          <p:nvPr/>
        </p:nvGrpSpPr>
        <p:grpSpPr>
          <a:xfrm>
            <a:off x="9767728" y="4671613"/>
            <a:ext cx="822960" cy="822960"/>
            <a:chOff x="10815994" y="2231039"/>
            <a:chExt cx="822960" cy="822960"/>
          </a:xfrm>
        </p:grpSpPr>
        <p:sp>
          <p:nvSpPr>
            <p:cNvPr id="14" name="Oval 13">
              <a:extLst>
                <a:ext uri="{FF2B5EF4-FFF2-40B4-BE49-F238E27FC236}">
                  <a16:creationId xmlns:a16="http://schemas.microsoft.com/office/drawing/2014/main" id="{A52A5836-50B2-384D-6E4D-D02A552F8D57}"/>
                </a:ext>
              </a:extLst>
            </p:cNvPr>
            <p:cNvSpPr/>
            <p:nvPr/>
          </p:nvSpPr>
          <p:spPr bwMode="auto">
            <a:xfrm>
              <a:off x="10815994" y="2231039"/>
              <a:ext cx="822960" cy="822960"/>
            </a:xfrm>
            <a:prstGeom prst="ellipse">
              <a:avLst/>
            </a:prstGeom>
            <a:solidFill>
              <a:schemeClr val="bg1"/>
            </a:solidFill>
            <a:ln w="63500">
              <a:solidFill>
                <a:schemeClr val="bg1">
                  <a:lumMod val="85000"/>
                </a:schemeClr>
              </a:solidFill>
            </a:ln>
            <a:effectLst/>
          </p:spPr>
          <p:txBody>
            <a:bodyPr wrap="square" lIns="0" tIns="0" rIns="0" bIns="0" rtlCol="0"/>
            <a:lstStyle/>
            <a:p>
              <a:pPr marL="0" marR="0" lvl="0" indent="0" algn="l" defTabSz="623318" rtl="0" eaLnBrk="1" fontAlgn="auto" latinLnBrk="0" hangingPunct="1">
                <a:lnSpc>
                  <a:spcPct val="100000"/>
                </a:lnSpc>
                <a:spcBef>
                  <a:spcPts val="0"/>
                </a:spcBef>
                <a:spcAft>
                  <a:spcPts val="0"/>
                </a:spcAft>
                <a:buClrTx/>
                <a:buSzTx/>
                <a:buFontTx/>
                <a:buNone/>
                <a:tabLst/>
                <a:defRPr/>
              </a:pPr>
              <a:endParaRPr kumimoji="0" lang="en-US" sz="1226" b="0" i="0" u="none" strike="noStrike" kern="1200" cap="none" spc="0" normalizeH="0" baseline="0" noProof="0">
                <a:ln>
                  <a:noFill/>
                </a:ln>
                <a:solidFill>
                  <a:prstClr val="black"/>
                </a:solidFill>
                <a:effectLst/>
                <a:uLnTx/>
                <a:uFillTx/>
                <a:latin typeface="Calibri"/>
                <a:ea typeface="+mn-ea"/>
                <a:cs typeface="+mn-cs"/>
              </a:endParaRPr>
            </a:p>
          </p:txBody>
        </p:sp>
        <p:pic>
          <p:nvPicPr>
            <p:cNvPr id="15" name="Picture 14">
              <a:extLst>
                <a:ext uri="{FF2B5EF4-FFF2-40B4-BE49-F238E27FC236}">
                  <a16:creationId xmlns:a16="http://schemas.microsoft.com/office/drawing/2014/main" id="{FA835168-24C4-1D51-73EB-5C591AF634BE}"/>
                </a:ext>
              </a:extLst>
            </p:cNvPr>
            <p:cNvPicPr>
              <a:picLocks noChangeAspect="1"/>
            </p:cNvPicPr>
            <p:nvPr/>
          </p:nvPicPr>
          <p:blipFill>
            <a:blip r:embed="rId3"/>
            <a:stretch>
              <a:fillRect/>
            </a:stretch>
          </p:blipFill>
          <p:spPr>
            <a:xfrm>
              <a:off x="10988794" y="2403754"/>
              <a:ext cx="481300" cy="477530"/>
            </a:xfrm>
            <a:prstGeom prst="rect">
              <a:avLst/>
            </a:prstGeom>
          </p:spPr>
        </p:pic>
      </p:grpSp>
      <p:grpSp>
        <p:nvGrpSpPr>
          <p:cNvPr id="16" name="Group 15">
            <a:extLst>
              <a:ext uri="{FF2B5EF4-FFF2-40B4-BE49-F238E27FC236}">
                <a16:creationId xmlns:a16="http://schemas.microsoft.com/office/drawing/2014/main" id="{4A3EA06D-5B58-56A0-8F17-A4C5F130BBF1}"/>
              </a:ext>
            </a:extLst>
          </p:cNvPr>
          <p:cNvGrpSpPr/>
          <p:nvPr/>
        </p:nvGrpSpPr>
        <p:grpSpPr>
          <a:xfrm rot="-2160000">
            <a:off x="7858056" y="2519236"/>
            <a:ext cx="320040" cy="320040"/>
            <a:chOff x="5951900" y="4858778"/>
            <a:chExt cx="320040" cy="320040"/>
          </a:xfrm>
        </p:grpSpPr>
        <p:sp>
          <p:nvSpPr>
            <p:cNvPr id="17" name="Oval 16">
              <a:extLst>
                <a:ext uri="{FF2B5EF4-FFF2-40B4-BE49-F238E27FC236}">
                  <a16:creationId xmlns:a16="http://schemas.microsoft.com/office/drawing/2014/main" id="{6775C0EC-129E-8AFB-4625-91C7F48951C4}"/>
                </a:ext>
              </a:extLst>
            </p:cNvPr>
            <p:cNvSpPr/>
            <p:nvPr/>
          </p:nvSpPr>
          <p:spPr bwMode="auto">
            <a:xfrm>
              <a:off x="5951900" y="4858778"/>
              <a:ext cx="320040" cy="320040"/>
            </a:xfrm>
            <a:prstGeom prst="ellipse">
              <a:avLst/>
            </a:prstGeom>
            <a:solidFill>
              <a:schemeClr val="bg1"/>
            </a:solidFill>
            <a:ln w="28575">
              <a:solidFill>
                <a:schemeClr val="bg1">
                  <a:lumMod val="85000"/>
                </a:schemeClr>
              </a:solidFill>
            </a:ln>
            <a:effectLst/>
          </p:spPr>
          <p:txBody>
            <a:bodyPr wrap="square" lIns="0" tIns="0" rIns="0" bIns="0" rtlCol="0"/>
            <a:lstStyle/>
            <a:p>
              <a:pPr marL="0" marR="0" lvl="0" indent="0" algn="l" defTabSz="623318" rtl="0" eaLnBrk="1" fontAlgn="auto" latinLnBrk="0" hangingPunct="1">
                <a:lnSpc>
                  <a:spcPct val="100000"/>
                </a:lnSpc>
                <a:spcBef>
                  <a:spcPts val="0"/>
                </a:spcBef>
                <a:spcAft>
                  <a:spcPts val="0"/>
                </a:spcAft>
                <a:buClrTx/>
                <a:buSzTx/>
                <a:buFontTx/>
                <a:buNone/>
                <a:tabLst/>
                <a:defRPr/>
              </a:pPr>
              <a:endParaRPr kumimoji="0" lang="en-US" sz="1226" b="0" i="0" u="none" strike="noStrike" kern="0" cap="none" spc="0" normalizeH="0" baseline="0" noProof="0">
                <a:ln>
                  <a:noFill/>
                </a:ln>
                <a:solidFill>
                  <a:prstClr val="black"/>
                </a:solidFill>
                <a:effectLst/>
                <a:uLnTx/>
                <a:uFillTx/>
                <a:latin typeface="Calibri"/>
                <a:ea typeface="+mn-ea"/>
                <a:cs typeface="+mn-cs"/>
              </a:endParaRPr>
            </a:p>
          </p:txBody>
        </p:sp>
        <p:sp>
          <p:nvSpPr>
            <p:cNvPr id="18" name="Freeform: Shape 17">
              <a:extLst>
                <a:ext uri="{FF2B5EF4-FFF2-40B4-BE49-F238E27FC236}">
                  <a16:creationId xmlns:a16="http://schemas.microsoft.com/office/drawing/2014/main" id="{B4D12966-8F7F-38D8-9F5D-8EC81DA8F8F1}"/>
                </a:ext>
              </a:extLst>
            </p:cNvPr>
            <p:cNvSpPr>
              <a:spLocks noChangeAspect="1"/>
            </p:cNvSpPr>
            <p:nvPr/>
          </p:nvSpPr>
          <p:spPr>
            <a:xfrm flipH="1">
              <a:off x="6025720" y="4953344"/>
              <a:ext cx="172400" cy="126872"/>
            </a:xfrm>
            <a:custGeom>
              <a:avLst/>
              <a:gdLst>
                <a:gd name="connsiteX0" fmla="*/ 438125 w 438124"/>
                <a:gd name="connsiteY0" fmla="*/ 161212 h 322424"/>
                <a:gd name="connsiteX1" fmla="*/ 409550 w 438124"/>
                <a:gd name="connsiteY1" fmla="*/ 189787 h 322424"/>
                <a:gd name="connsiteX2" fmla="*/ 97511 w 438124"/>
                <a:gd name="connsiteY2" fmla="*/ 189787 h 322424"/>
                <a:gd name="connsiteX3" fmla="*/ 182093 w 438124"/>
                <a:gd name="connsiteY3" fmla="*/ 274369 h 322424"/>
                <a:gd name="connsiteX4" fmla="*/ 180667 w 438124"/>
                <a:gd name="connsiteY4" fmla="*/ 314755 h 322424"/>
                <a:gd name="connsiteX5" fmla="*/ 141707 w 438124"/>
                <a:gd name="connsiteY5" fmla="*/ 314755 h 322424"/>
                <a:gd name="connsiteX6" fmla="*/ 8357 w 438124"/>
                <a:gd name="connsiteY6" fmla="*/ 181405 h 322424"/>
                <a:gd name="connsiteX7" fmla="*/ 8357 w 438124"/>
                <a:gd name="connsiteY7" fmla="*/ 141019 h 322424"/>
                <a:gd name="connsiteX8" fmla="*/ 141707 w 438124"/>
                <a:gd name="connsiteY8" fmla="*/ 7669 h 322424"/>
                <a:gd name="connsiteX9" fmla="*/ 182093 w 438124"/>
                <a:gd name="connsiteY9" fmla="*/ 9095 h 322424"/>
                <a:gd name="connsiteX10" fmla="*/ 182093 w 438124"/>
                <a:gd name="connsiteY10" fmla="*/ 48055 h 322424"/>
                <a:gd name="connsiteX11" fmla="*/ 97511 w 438124"/>
                <a:gd name="connsiteY11" fmla="*/ 132637 h 322424"/>
                <a:gd name="connsiteX12" fmla="*/ 409550 w 438124"/>
                <a:gd name="connsiteY12" fmla="*/ 132637 h 322424"/>
                <a:gd name="connsiteX13" fmla="*/ 438125 w 438124"/>
                <a:gd name="connsiteY13" fmla="*/ 161212 h 322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8124" h="322424">
                  <a:moveTo>
                    <a:pt x="438125" y="161212"/>
                  </a:moveTo>
                  <a:cubicBezTo>
                    <a:pt x="438125" y="176994"/>
                    <a:pt x="425332" y="189787"/>
                    <a:pt x="409550" y="189787"/>
                  </a:cubicBezTo>
                  <a:lnTo>
                    <a:pt x="97511" y="189787"/>
                  </a:lnTo>
                  <a:lnTo>
                    <a:pt x="182093" y="274369"/>
                  </a:lnTo>
                  <a:cubicBezTo>
                    <a:pt x="192851" y="285915"/>
                    <a:pt x="192213" y="303997"/>
                    <a:pt x="180667" y="314755"/>
                  </a:cubicBezTo>
                  <a:cubicBezTo>
                    <a:pt x="169693" y="324981"/>
                    <a:pt x="152681" y="324981"/>
                    <a:pt x="141707" y="314755"/>
                  </a:cubicBezTo>
                  <a:lnTo>
                    <a:pt x="8357" y="181405"/>
                  </a:lnTo>
                  <a:cubicBezTo>
                    <a:pt x="-2786" y="170249"/>
                    <a:pt x="-2786" y="152176"/>
                    <a:pt x="8357" y="141019"/>
                  </a:cubicBezTo>
                  <a:lnTo>
                    <a:pt x="141707" y="7669"/>
                  </a:lnTo>
                  <a:cubicBezTo>
                    <a:pt x="153253" y="-3089"/>
                    <a:pt x="171334" y="-2451"/>
                    <a:pt x="182093" y="9095"/>
                  </a:cubicBezTo>
                  <a:cubicBezTo>
                    <a:pt x="192319" y="20069"/>
                    <a:pt x="192319" y="37081"/>
                    <a:pt x="182093" y="48055"/>
                  </a:cubicBezTo>
                  <a:lnTo>
                    <a:pt x="97511" y="132637"/>
                  </a:lnTo>
                  <a:lnTo>
                    <a:pt x="409550" y="132637"/>
                  </a:lnTo>
                  <a:cubicBezTo>
                    <a:pt x="425332" y="132637"/>
                    <a:pt x="438125" y="145430"/>
                    <a:pt x="438125" y="161212"/>
                  </a:cubicBezTo>
                  <a:close/>
                </a:path>
              </a:pathLst>
            </a:custGeom>
            <a:solidFill>
              <a:srgbClr val="0000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9" name="Group 18">
            <a:extLst>
              <a:ext uri="{FF2B5EF4-FFF2-40B4-BE49-F238E27FC236}">
                <a16:creationId xmlns:a16="http://schemas.microsoft.com/office/drawing/2014/main" id="{0A856692-852F-35B8-AEC1-8E8DE5B589DA}"/>
              </a:ext>
            </a:extLst>
          </p:cNvPr>
          <p:cNvGrpSpPr/>
          <p:nvPr/>
        </p:nvGrpSpPr>
        <p:grpSpPr>
          <a:xfrm rot="2160000">
            <a:off x="9911242" y="2519236"/>
            <a:ext cx="320040" cy="320040"/>
            <a:chOff x="5951900" y="4858778"/>
            <a:chExt cx="320040" cy="320040"/>
          </a:xfrm>
        </p:grpSpPr>
        <p:sp>
          <p:nvSpPr>
            <p:cNvPr id="20" name="Oval 19">
              <a:extLst>
                <a:ext uri="{FF2B5EF4-FFF2-40B4-BE49-F238E27FC236}">
                  <a16:creationId xmlns:a16="http://schemas.microsoft.com/office/drawing/2014/main" id="{A54837A4-1144-8B13-4271-945388C76EE7}"/>
                </a:ext>
              </a:extLst>
            </p:cNvPr>
            <p:cNvSpPr/>
            <p:nvPr/>
          </p:nvSpPr>
          <p:spPr bwMode="auto">
            <a:xfrm>
              <a:off x="5951900" y="4858778"/>
              <a:ext cx="320040" cy="320040"/>
            </a:xfrm>
            <a:prstGeom prst="ellipse">
              <a:avLst/>
            </a:prstGeom>
            <a:solidFill>
              <a:schemeClr val="bg1"/>
            </a:solidFill>
            <a:ln w="28575">
              <a:solidFill>
                <a:schemeClr val="bg1">
                  <a:lumMod val="85000"/>
                </a:schemeClr>
              </a:solidFill>
            </a:ln>
            <a:effectLst/>
          </p:spPr>
          <p:txBody>
            <a:bodyPr wrap="square" lIns="0" tIns="0" rIns="0" bIns="0" rtlCol="0"/>
            <a:lstStyle/>
            <a:p>
              <a:pPr marL="0" marR="0" lvl="0" indent="0" algn="l" defTabSz="623318" rtl="0" eaLnBrk="1" fontAlgn="auto" latinLnBrk="0" hangingPunct="1">
                <a:lnSpc>
                  <a:spcPct val="100000"/>
                </a:lnSpc>
                <a:spcBef>
                  <a:spcPts val="0"/>
                </a:spcBef>
                <a:spcAft>
                  <a:spcPts val="0"/>
                </a:spcAft>
                <a:buClrTx/>
                <a:buSzTx/>
                <a:buFontTx/>
                <a:buNone/>
                <a:tabLst/>
                <a:defRPr/>
              </a:pPr>
              <a:endParaRPr kumimoji="0" lang="en-US" sz="1226" b="0" i="0" u="none" strike="noStrike" kern="0" cap="none" spc="0" normalizeH="0" baseline="0" noProof="0">
                <a:ln>
                  <a:noFill/>
                </a:ln>
                <a:solidFill>
                  <a:prstClr val="black"/>
                </a:solidFill>
                <a:effectLst/>
                <a:uLnTx/>
                <a:uFillTx/>
                <a:latin typeface="Calibri"/>
                <a:ea typeface="+mn-ea"/>
                <a:cs typeface="+mn-cs"/>
              </a:endParaRPr>
            </a:p>
          </p:txBody>
        </p:sp>
        <p:sp>
          <p:nvSpPr>
            <p:cNvPr id="21" name="Freeform: Shape 20">
              <a:extLst>
                <a:ext uri="{FF2B5EF4-FFF2-40B4-BE49-F238E27FC236}">
                  <a16:creationId xmlns:a16="http://schemas.microsoft.com/office/drawing/2014/main" id="{6EB360CC-C0D1-9DCD-4BCA-C93B040DF3C6}"/>
                </a:ext>
              </a:extLst>
            </p:cNvPr>
            <p:cNvSpPr>
              <a:spLocks noChangeAspect="1"/>
            </p:cNvSpPr>
            <p:nvPr/>
          </p:nvSpPr>
          <p:spPr>
            <a:xfrm flipH="1">
              <a:off x="6025720" y="4953344"/>
              <a:ext cx="172400" cy="126872"/>
            </a:xfrm>
            <a:custGeom>
              <a:avLst/>
              <a:gdLst>
                <a:gd name="connsiteX0" fmla="*/ 438125 w 438124"/>
                <a:gd name="connsiteY0" fmla="*/ 161212 h 322424"/>
                <a:gd name="connsiteX1" fmla="*/ 409550 w 438124"/>
                <a:gd name="connsiteY1" fmla="*/ 189787 h 322424"/>
                <a:gd name="connsiteX2" fmla="*/ 97511 w 438124"/>
                <a:gd name="connsiteY2" fmla="*/ 189787 h 322424"/>
                <a:gd name="connsiteX3" fmla="*/ 182093 w 438124"/>
                <a:gd name="connsiteY3" fmla="*/ 274369 h 322424"/>
                <a:gd name="connsiteX4" fmla="*/ 180667 w 438124"/>
                <a:gd name="connsiteY4" fmla="*/ 314755 h 322424"/>
                <a:gd name="connsiteX5" fmla="*/ 141707 w 438124"/>
                <a:gd name="connsiteY5" fmla="*/ 314755 h 322424"/>
                <a:gd name="connsiteX6" fmla="*/ 8357 w 438124"/>
                <a:gd name="connsiteY6" fmla="*/ 181405 h 322424"/>
                <a:gd name="connsiteX7" fmla="*/ 8357 w 438124"/>
                <a:gd name="connsiteY7" fmla="*/ 141019 h 322424"/>
                <a:gd name="connsiteX8" fmla="*/ 141707 w 438124"/>
                <a:gd name="connsiteY8" fmla="*/ 7669 h 322424"/>
                <a:gd name="connsiteX9" fmla="*/ 182093 w 438124"/>
                <a:gd name="connsiteY9" fmla="*/ 9095 h 322424"/>
                <a:gd name="connsiteX10" fmla="*/ 182093 w 438124"/>
                <a:gd name="connsiteY10" fmla="*/ 48055 h 322424"/>
                <a:gd name="connsiteX11" fmla="*/ 97511 w 438124"/>
                <a:gd name="connsiteY11" fmla="*/ 132637 h 322424"/>
                <a:gd name="connsiteX12" fmla="*/ 409550 w 438124"/>
                <a:gd name="connsiteY12" fmla="*/ 132637 h 322424"/>
                <a:gd name="connsiteX13" fmla="*/ 438125 w 438124"/>
                <a:gd name="connsiteY13" fmla="*/ 161212 h 322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8124" h="322424">
                  <a:moveTo>
                    <a:pt x="438125" y="161212"/>
                  </a:moveTo>
                  <a:cubicBezTo>
                    <a:pt x="438125" y="176994"/>
                    <a:pt x="425332" y="189787"/>
                    <a:pt x="409550" y="189787"/>
                  </a:cubicBezTo>
                  <a:lnTo>
                    <a:pt x="97511" y="189787"/>
                  </a:lnTo>
                  <a:lnTo>
                    <a:pt x="182093" y="274369"/>
                  </a:lnTo>
                  <a:cubicBezTo>
                    <a:pt x="192851" y="285915"/>
                    <a:pt x="192213" y="303997"/>
                    <a:pt x="180667" y="314755"/>
                  </a:cubicBezTo>
                  <a:cubicBezTo>
                    <a:pt x="169693" y="324981"/>
                    <a:pt x="152681" y="324981"/>
                    <a:pt x="141707" y="314755"/>
                  </a:cubicBezTo>
                  <a:lnTo>
                    <a:pt x="8357" y="181405"/>
                  </a:lnTo>
                  <a:cubicBezTo>
                    <a:pt x="-2786" y="170249"/>
                    <a:pt x="-2786" y="152176"/>
                    <a:pt x="8357" y="141019"/>
                  </a:cubicBezTo>
                  <a:lnTo>
                    <a:pt x="141707" y="7669"/>
                  </a:lnTo>
                  <a:cubicBezTo>
                    <a:pt x="153253" y="-3089"/>
                    <a:pt x="171334" y="-2451"/>
                    <a:pt x="182093" y="9095"/>
                  </a:cubicBezTo>
                  <a:cubicBezTo>
                    <a:pt x="192319" y="20069"/>
                    <a:pt x="192319" y="37081"/>
                    <a:pt x="182093" y="48055"/>
                  </a:cubicBezTo>
                  <a:lnTo>
                    <a:pt x="97511" y="132637"/>
                  </a:lnTo>
                  <a:lnTo>
                    <a:pt x="409550" y="132637"/>
                  </a:lnTo>
                  <a:cubicBezTo>
                    <a:pt x="425332" y="132637"/>
                    <a:pt x="438125" y="145430"/>
                    <a:pt x="438125" y="161212"/>
                  </a:cubicBezTo>
                  <a:close/>
                </a:path>
              </a:pathLst>
            </a:custGeom>
            <a:solidFill>
              <a:srgbClr val="0000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2" name="Group 21">
            <a:extLst>
              <a:ext uri="{FF2B5EF4-FFF2-40B4-BE49-F238E27FC236}">
                <a16:creationId xmlns:a16="http://schemas.microsoft.com/office/drawing/2014/main" id="{29D6F5AC-1AF3-4D9C-0514-839E110F1C0B}"/>
              </a:ext>
            </a:extLst>
          </p:cNvPr>
          <p:cNvGrpSpPr/>
          <p:nvPr/>
        </p:nvGrpSpPr>
        <p:grpSpPr>
          <a:xfrm>
            <a:off x="7934310" y="3290939"/>
            <a:ext cx="2184098" cy="1231832"/>
            <a:chOff x="7934310" y="3358896"/>
            <a:chExt cx="2184098" cy="1231832"/>
          </a:xfrm>
        </p:grpSpPr>
        <p:sp>
          <p:nvSpPr>
            <p:cNvPr id="23" name="Rectangle 22">
              <a:extLst>
                <a:ext uri="{FF2B5EF4-FFF2-40B4-BE49-F238E27FC236}">
                  <a16:creationId xmlns:a16="http://schemas.microsoft.com/office/drawing/2014/main" id="{E27316EB-EF33-C7BB-7BC5-09BD1BB73629}"/>
                </a:ext>
              </a:extLst>
            </p:cNvPr>
            <p:cNvSpPr/>
            <p:nvPr/>
          </p:nvSpPr>
          <p:spPr bwMode="auto">
            <a:xfrm>
              <a:off x="7934310" y="4159841"/>
              <a:ext cx="2184098" cy="43088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878441" rtl="0" eaLnBrk="1" fontAlgn="auto" latinLnBrk="0" hangingPunct="1">
                <a:lnSpc>
                  <a:spcPct val="100000"/>
                </a:lnSpc>
                <a:spcBef>
                  <a:spcPts val="0"/>
                </a:spcBef>
                <a:spcAft>
                  <a:spcPct val="0"/>
                </a:spcAft>
                <a:buClrTx/>
                <a:buSzTx/>
                <a:buFontTx/>
                <a:buNone/>
                <a:tabLst/>
                <a:defRPr/>
              </a:pPr>
              <a:r>
                <a:rPr kumimoji="0" lang="en-US" sz="1400" b="0" i="0" u="none" strike="noStrike" kern="0" cap="none" spc="0" normalizeH="0" baseline="0" noProof="0">
                  <a:ln>
                    <a:noFill/>
                  </a:ln>
                  <a:solidFill>
                    <a:srgbClr val="353535"/>
                  </a:solidFill>
                  <a:effectLst/>
                  <a:uLnTx/>
                  <a:uFillTx/>
                  <a:latin typeface="Segoe UI"/>
                  <a:ea typeface="+mn-ea"/>
                  <a:cs typeface="Segoe UI"/>
                </a:rPr>
                <a:t>Ongoing auditing </a:t>
              </a:r>
              <a:br>
                <a:rPr kumimoji="0" lang="en-US" sz="1400" b="0" i="0" u="none" strike="noStrike" kern="0" cap="none" spc="0" normalizeH="0" baseline="0" noProof="0">
                  <a:ln>
                    <a:noFill/>
                  </a:ln>
                  <a:solidFill>
                    <a:srgbClr val="353535"/>
                  </a:solidFill>
                  <a:effectLst/>
                  <a:uLnTx/>
                  <a:uFillTx/>
                  <a:latin typeface="Segoe UI"/>
                  <a:ea typeface="+mn-ea"/>
                  <a:cs typeface="Segoe UI"/>
                </a:rPr>
              </a:br>
              <a:r>
                <a:rPr kumimoji="0" lang="en-US" sz="1400" b="0" i="0" u="none" strike="noStrike" kern="0" cap="none" spc="0" normalizeH="0" baseline="0" noProof="0">
                  <a:ln>
                    <a:noFill/>
                  </a:ln>
                  <a:solidFill>
                    <a:srgbClr val="353535"/>
                  </a:solidFill>
                  <a:effectLst/>
                  <a:uLnTx/>
                  <a:uFillTx/>
                  <a:latin typeface="Segoe UI"/>
                  <a:ea typeface="+mn-ea"/>
                  <a:cs typeface="Segoe UI"/>
                </a:rPr>
                <a:t>&amp; reporting</a:t>
              </a:r>
            </a:p>
          </p:txBody>
        </p:sp>
        <p:pic>
          <p:nvPicPr>
            <p:cNvPr id="24" name="Picture 23">
              <a:extLst>
                <a:ext uri="{FF2B5EF4-FFF2-40B4-BE49-F238E27FC236}">
                  <a16:creationId xmlns:a16="http://schemas.microsoft.com/office/drawing/2014/main" id="{D3CDDA33-5A17-9648-E8D3-9683267554BA}"/>
                </a:ext>
              </a:extLst>
            </p:cNvPr>
            <p:cNvPicPr>
              <a:picLocks noChangeAspect="1"/>
            </p:cNvPicPr>
            <p:nvPr/>
          </p:nvPicPr>
          <p:blipFill>
            <a:blip r:embed="rId4"/>
            <a:stretch>
              <a:fillRect/>
            </a:stretch>
          </p:blipFill>
          <p:spPr>
            <a:xfrm>
              <a:off x="8746371" y="3358896"/>
              <a:ext cx="730664" cy="724940"/>
            </a:xfrm>
            <a:prstGeom prst="rect">
              <a:avLst/>
            </a:prstGeom>
          </p:spPr>
        </p:pic>
      </p:grpSp>
      <p:grpSp>
        <p:nvGrpSpPr>
          <p:cNvPr id="25" name="Group 24">
            <a:extLst>
              <a:ext uri="{FF2B5EF4-FFF2-40B4-BE49-F238E27FC236}">
                <a16:creationId xmlns:a16="http://schemas.microsoft.com/office/drawing/2014/main" id="{BFE27BB8-6611-C2CC-1097-5315D9C2D4BA}"/>
              </a:ext>
            </a:extLst>
          </p:cNvPr>
          <p:cNvGrpSpPr/>
          <p:nvPr/>
        </p:nvGrpSpPr>
        <p:grpSpPr>
          <a:xfrm>
            <a:off x="7153871" y="2968958"/>
            <a:ext cx="822960" cy="822960"/>
            <a:chOff x="9799560" y="3434837"/>
            <a:chExt cx="822960" cy="822960"/>
          </a:xfrm>
        </p:grpSpPr>
        <p:sp>
          <p:nvSpPr>
            <p:cNvPr id="26" name="Oval 25">
              <a:extLst>
                <a:ext uri="{FF2B5EF4-FFF2-40B4-BE49-F238E27FC236}">
                  <a16:creationId xmlns:a16="http://schemas.microsoft.com/office/drawing/2014/main" id="{DD16036D-ECEB-304D-F1F7-1779BDBFD231}"/>
                </a:ext>
              </a:extLst>
            </p:cNvPr>
            <p:cNvSpPr/>
            <p:nvPr/>
          </p:nvSpPr>
          <p:spPr bwMode="auto">
            <a:xfrm>
              <a:off x="9799560" y="3434837"/>
              <a:ext cx="822960" cy="822960"/>
            </a:xfrm>
            <a:prstGeom prst="ellipse">
              <a:avLst/>
            </a:prstGeom>
            <a:solidFill>
              <a:schemeClr val="bg1"/>
            </a:solidFill>
            <a:ln w="63500">
              <a:solidFill>
                <a:schemeClr val="bg1">
                  <a:lumMod val="85000"/>
                </a:schemeClr>
              </a:solidFill>
            </a:ln>
            <a:effectLst/>
          </p:spPr>
          <p:txBody>
            <a:bodyPr wrap="square" lIns="0" tIns="0" rIns="0" bIns="0" rtlCol="0"/>
            <a:lstStyle/>
            <a:p>
              <a:pPr marL="0" marR="0" lvl="0" indent="0" algn="l" defTabSz="623318" rtl="0" eaLnBrk="1" fontAlgn="auto" latinLnBrk="0" hangingPunct="1">
                <a:lnSpc>
                  <a:spcPct val="100000"/>
                </a:lnSpc>
                <a:spcBef>
                  <a:spcPts val="0"/>
                </a:spcBef>
                <a:spcAft>
                  <a:spcPts val="0"/>
                </a:spcAft>
                <a:buClrTx/>
                <a:buSzTx/>
                <a:buFontTx/>
                <a:buNone/>
                <a:tabLst/>
                <a:defRPr/>
              </a:pPr>
              <a:endParaRPr kumimoji="0" lang="en-US" sz="1226" b="0" i="0" u="none" strike="noStrike" kern="1200" cap="none" spc="0" normalizeH="0" baseline="0" noProof="0">
                <a:ln>
                  <a:noFill/>
                </a:ln>
                <a:solidFill>
                  <a:prstClr val="black"/>
                </a:solidFill>
                <a:effectLst/>
                <a:uLnTx/>
                <a:uFillTx/>
                <a:latin typeface="Calibri"/>
                <a:ea typeface="+mn-ea"/>
                <a:cs typeface="+mn-cs"/>
              </a:endParaRPr>
            </a:p>
          </p:txBody>
        </p:sp>
        <p:pic>
          <p:nvPicPr>
            <p:cNvPr id="27" name="Graphic 26">
              <a:extLst>
                <a:ext uri="{FF2B5EF4-FFF2-40B4-BE49-F238E27FC236}">
                  <a16:creationId xmlns:a16="http://schemas.microsoft.com/office/drawing/2014/main" id="{0F0DAC03-4305-6AE3-7960-18EF92AE277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014999" y="3640183"/>
              <a:ext cx="412268" cy="412268"/>
            </a:xfrm>
            <a:prstGeom prst="rect">
              <a:avLst/>
            </a:prstGeom>
          </p:spPr>
        </p:pic>
      </p:grpSp>
      <p:grpSp>
        <p:nvGrpSpPr>
          <p:cNvPr id="28" name="Group 27">
            <a:extLst>
              <a:ext uri="{FF2B5EF4-FFF2-40B4-BE49-F238E27FC236}">
                <a16:creationId xmlns:a16="http://schemas.microsoft.com/office/drawing/2014/main" id="{3DB482E2-DE83-815B-BEB5-D96D1B87A481}"/>
              </a:ext>
            </a:extLst>
          </p:cNvPr>
          <p:cNvGrpSpPr/>
          <p:nvPr/>
        </p:nvGrpSpPr>
        <p:grpSpPr>
          <a:xfrm>
            <a:off x="8638937" y="1887605"/>
            <a:ext cx="822960" cy="822960"/>
            <a:chOff x="1565542" y="3434837"/>
            <a:chExt cx="822960" cy="822960"/>
          </a:xfrm>
        </p:grpSpPr>
        <p:sp>
          <p:nvSpPr>
            <p:cNvPr id="29" name="Oval 28">
              <a:extLst>
                <a:ext uri="{FF2B5EF4-FFF2-40B4-BE49-F238E27FC236}">
                  <a16:creationId xmlns:a16="http://schemas.microsoft.com/office/drawing/2014/main" id="{0A95CDCC-ED8C-1A9B-862E-288B22E9A5A6}"/>
                </a:ext>
              </a:extLst>
            </p:cNvPr>
            <p:cNvSpPr/>
            <p:nvPr/>
          </p:nvSpPr>
          <p:spPr bwMode="auto">
            <a:xfrm>
              <a:off x="1565542" y="3434837"/>
              <a:ext cx="822960" cy="822960"/>
            </a:xfrm>
            <a:prstGeom prst="ellipse">
              <a:avLst/>
            </a:prstGeom>
            <a:solidFill>
              <a:schemeClr val="bg1"/>
            </a:solidFill>
            <a:ln w="63500">
              <a:solidFill>
                <a:schemeClr val="bg1">
                  <a:lumMod val="85000"/>
                </a:schemeClr>
              </a:solidFill>
            </a:ln>
            <a:effectLst/>
          </p:spPr>
          <p:txBody>
            <a:bodyPr wrap="square" lIns="0" tIns="0" rIns="0" bIns="0" rtlCol="0"/>
            <a:lstStyle/>
            <a:p>
              <a:pPr marL="0" marR="0" lvl="0" indent="0" algn="l" defTabSz="623318" rtl="0" eaLnBrk="1" fontAlgn="auto" latinLnBrk="0" hangingPunct="1">
                <a:lnSpc>
                  <a:spcPct val="100000"/>
                </a:lnSpc>
                <a:spcBef>
                  <a:spcPts val="0"/>
                </a:spcBef>
                <a:spcAft>
                  <a:spcPts val="0"/>
                </a:spcAft>
                <a:buClrTx/>
                <a:buSzTx/>
                <a:buFontTx/>
                <a:buNone/>
                <a:tabLst/>
                <a:defRPr/>
              </a:pPr>
              <a:endParaRPr kumimoji="0" lang="en-US" sz="1226" b="0" i="0" u="none" strike="noStrike" kern="1200" cap="none" spc="0" normalizeH="0" baseline="0" noProof="0">
                <a:ln>
                  <a:noFill/>
                </a:ln>
                <a:solidFill>
                  <a:prstClr val="black"/>
                </a:solidFill>
                <a:effectLst/>
                <a:uLnTx/>
                <a:uFillTx/>
                <a:latin typeface="Calibri"/>
                <a:ea typeface="+mn-ea"/>
                <a:cs typeface="+mn-cs"/>
              </a:endParaRPr>
            </a:p>
          </p:txBody>
        </p:sp>
        <p:pic>
          <p:nvPicPr>
            <p:cNvPr id="30" name="Graphic 29">
              <a:extLst>
                <a:ext uri="{FF2B5EF4-FFF2-40B4-BE49-F238E27FC236}">
                  <a16:creationId xmlns:a16="http://schemas.microsoft.com/office/drawing/2014/main" id="{5563DE1A-6989-524B-90BE-EC041696BFE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775242" y="3640183"/>
              <a:ext cx="412268" cy="412268"/>
            </a:xfrm>
            <a:prstGeom prst="rect">
              <a:avLst/>
            </a:prstGeom>
          </p:spPr>
        </p:pic>
      </p:grpSp>
      <p:grpSp>
        <p:nvGrpSpPr>
          <p:cNvPr id="31" name="Group 30">
            <a:extLst>
              <a:ext uri="{FF2B5EF4-FFF2-40B4-BE49-F238E27FC236}">
                <a16:creationId xmlns:a16="http://schemas.microsoft.com/office/drawing/2014/main" id="{B80095F9-CA9E-0623-FA06-5D8D93C35723}"/>
              </a:ext>
            </a:extLst>
          </p:cNvPr>
          <p:cNvGrpSpPr/>
          <p:nvPr/>
        </p:nvGrpSpPr>
        <p:grpSpPr>
          <a:xfrm>
            <a:off x="10124936" y="2968958"/>
            <a:ext cx="822960" cy="822960"/>
            <a:chOff x="8597470" y="2231039"/>
            <a:chExt cx="822960" cy="822960"/>
          </a:xfrm>
        </p:grpSpPr>
        <p:sp>
          <p:nvSpPr>
            <p:cNvPr id="32" name="Oval 31">
              <a:extLst>
                <a:ext uri="{FF2B5EF4-FFF2-40B4-BE49-F238E27FC236}">
                  <a16:creationId xmlns:a16="http://schemas.microsoft.com/office/drawing/2014/main" id="{B95D3570-56A0-9737-E04A-1A38E85572C0}"/>
                </a:ext>
              </a:extLst>
            </p:cNvPr>
            <p:cNvSpPr/>
            <p:nvPr/>
          </p:nvSpPr>
          <p:spPr bwMode="auto">
            <a:xfrm>
              <a:off x="8597470" y="2231039"/>
              <a:ext cx="822960" cy="822960"/>
            </a:xfrm>
            <a:prstGeom prst="ellipse">
              <a:avLst/>
            </a:prstGeom>
            <a:solidFill>
              <a:schemeClr val="bg1"/>
            </a:solidFill>
            <a:ln w="63500">
              <a:solidFill>
                <a:schemeClr val="bg1">
                  <a:lumMod val="85000"/>
                </a:schemeClr>
              </a:solidFill>
            </a:ln>
            <a:effectLst/>
          </p:spPr>
          <p:txBody>
            <a:bodyPr wrap="square" lIns="0" tIns="0" rIns="0" bIns="0" rtlCol="0"/>
            <a:lstStyle/>
            <a:p>
              <a:pPr marL="0" marR="0" lvl="0" indent="0" algn="l" defTabSz="623318" rtl="0" eaLnBrk="1" fontAlgn="auto" latinLnBrk="0" hangingPunct="1">
                <a:lnSpc>
                  <a:spcPct val="100000"/>
                </a:lnSpc>
                <a:spcBef>
                  <a:spcPts val="0"/>
                </a:spcBef>
                <a:spcAft>
                  <a:spcPts val="0"/>
                </a:spcAft>
                <a:buClrTx/>
                <a:buSzTx/>
                <a:buFontTx/>
                <a:buNone/>
                <a:tabLst/>
                <a:defRPr/>
              </a:pPr>
              <a:endParaRPr kumimoji="0" lang="en-US" sz="1226" b="0" i="0" u="none" strike="noStrike" kern="1200" cap="none" spc="0" normalizeH="0" baseline="0" noProof="0">
                <a:ln>
                  <a:noFill/>
                </a:ln>
                <a:solidFill>
                  <a:prstClr val="black"/>
                </a:solidFill>
                <a:effectLst/>
                <a:uLnTx/>
                <a:uFillTx/>
                <a:latin typeface="Calibri"/>
                <a:ea typeface="+mn-ea"/>
                <a:cs typeface="+mn-cs"/>
              </a:endParaRPr>
            </a:p>
          </p:txBody>
        </p:sp>
        <p:pic>
          <p:nvPicPr>
            <p:cNvPr id="33" name="Picture 32">
              <a:extLst>
                <a:ext uri="{FF2B5EF4-FFF2-40B4-BE49-F238E27FC236}">
                  <a16:creationId xmlns:a16="http://schemas.microsoft.com/office/drawing/2014/main" id="{C70056C6-4A6F-2AC3-6A71-8DADE6106426}"/>
                </a:ext>
              </a:extLst>
            </p:cNvPr>
            <p:cNvPicPr>
              <a:picLocks noChangeAspect="1"/>
            </p:cNvPicPr>
            <p:nvPr/>
          </p:nvPicPr>
          <p:blipFill>
            <a:blip r:embed="rId9"/>
            <a:stretch>
              <a:fillRect/>
            </a:stretch>
          </p:blipFill>
          <p:spPr>
            <a:xfrm>
              <a:off x="8844583" y="2333135"/>
              <a:ext cx="328736" cy="326160"/>
            </a:xfrm>
            <a:prstGeom prst="rect">
              <a:avLst/>
            </a:prstGeom>
          </p:spPr>
        </p:pic>
        <p:sp>
          <p:nvSpPr>
            <p:cNvPr id="34" name="Freeform: Shape 33">
              <a:extLst>
                <a:ext uri="{FF2B5EF4-FFF2-40B4-BE49-F238E27FC236}">
                  <a16:creationId xmlns:a16="http://schemas.microsoft.com/office/drawing/2014/main" id="{9EADD3EA-DB71-D677-8193-29F6F45F6C82}"/>
                </a:ext>
              </a:extLst>
            </p:cNvPr>
            <p:cNvSpPr/>
            <p:nvPr/>
          </p:nvSpPr>
          <p:spPr bwMode="auto">
            <a:xfrm>
              <a:off x="8893747" y="2702728"/>
              <a:ext cx="230407" cy="263063"/>
            </a:xfrm>
            <a:custGeom>
              <a:avLst/>
              <a:gdLst>
                <a:gd name="connsiteX0" fmla="*/ 392400 w 2749512"/>
                <a:gd name="connsiteY0" fmla="*/ 1962000 h 3139200"/>
                <a:gd name="connsiteX1" fmla="*/ 315760 w 2749512"/>
                <a:gd name="connsiteY1" fmla="*/ 1977329 h 3139200"/>
                <a:gd name="connsiteX2" fmla="*/ 254445 w 2749512"/>
                <a:gd name="connsiteY2" fmla="*/ 2018714 h 3139200"/>
                <a:gd name="connsiteX3" fmla="*/ 211529 w 2749512"/>
                <a:gd name="connsiteY3" fmla="*/ 2081560 h 3139200"/>
                <a:gd name="connsiteX4" fmla="*/ 196200 w 2749512"/>
                <a:gd name="connsiteY4" fmla="*/ 2158200 h 3139200"/>
                <a:gd name="connsiteX5" fmla="*/ 246783 w 2749512"/>
                <a:gd name="connsiteY5" fmla="*/ 2431040 h 3139200"/>
                <a:gd name="connsiteX6" fmla="*/ 386269 w 2749512"/>
                <a:gd name="connsiteY6" fmla="*/ 2636437 h 3139200"/>
                <a:gd name="connsiteX7" fmla="*/ 590131 w 2749512"/>
                <a:gd name="connsiteY7" fmla="*/ 2782054 h 3139200"/>
                <a:gd name="connsiteX8" fmla="*/ 835383 w 2749512"/>
                <a:gd name="connsiteY8" fmla="*/ 2877089 h 3139200"/>
                <a:gd name="connsiteX9" fmla="*/ 1100560 w 2749512"/>
                <a:gd name="connsiteY9" fmla="*/ 2927671 h 3139200"/>
                <a:gd name="connsiteX10" fmla="*/ 1343326 w 2749512"/>
                <a:gd name="connsiteY10" fmla="*/ 2941952 h 3139200"/>
                <a:gd name="connsiteX11" fmla="*/ 1343326 w 2749512"/>
                <a:gd name="connsiteY11" fmla="*/ 2941869 h 3139200"/>
                <a:gd name="connsiteX12" fmla="*/ 1407601 w 2749512"/>
                <a:gd name="connsiteY12" fmla="*/ 2941869 h 3139200"/>
                <a:gd name="connsiteX13" fmla="*/ 1648952 w 2749512"/>
                <a:gd name="connsiteY13" fmla="*/ 2927671 h 3139200"/>
                <a:gd name="connsiteX14" fmla="*/ 1914129 w 2749512"/>
                <a:gd name="connsiteY14" fmla="*/ 2877089 h 3139200"/>
                <a:gd name="connsiteX15" fmla="*/ 2159381 w 2749512"/>
                <a:gd name="connsiteY15" fmla="*/ 2782054 h 3139200"/>
                <a:gd name="connsiteX16" fmla="*/ 2363243 w 2749512"/>
                <a:gd name="connsiteY16" fmla="*/ 2636437 h 3139200"/>
                <a:gd name="connsiteX17" fmla="*/ 2502729 w 2749512"/>
                <a:gd name="connsiteY17" fmla="*/ 2431040 h 3139200"/>
                <a:gd name="connsiteX18" fmla="*/ 2553312 w 2749512"/>
                <a:gd name="connsiteY18" fmla="*/ 2158200 h 3139200"/>
                <a:gd name="connsiteX19" fmla="*/ 2537983 w 2749512"/>
                <a:gd name="connsiteY19" fmla="*/ 2081560 h 3139200"/>
                <a:gd name="connsiteX20" fmla="*/ 2495067 w 2749512"/>
                <a:gd name="connsiteY20" fmla="*/ 2018714 h 3139200"/>
                <a:gd name="connsiteX21" fmla="*/ 2433752 w 2749512"/>
                <a:gd name="connsiteY21" fmla="*/ 1977329 h 3139200"/>
                <a:gd name="connsiteX22" fmla="*/ 2357112 w 2749512"/>
                <a:gd name="connsiteY22" fmla="*/ 1962000 h 3139200"/>
                <a:gd name="connsiteX23" fmla="*/ 1661138 w 2749512"/>
                <a:gd name="connsiteY23" fmla="*/ 1962000 h 3139200"/>
                <a:gd name="connsiteX24" fmla="*/ 1661138 w 2749512"/>
                <a:gd name="connsiteY24" fmla="*/ 1962303 h 3139200"/>
                <a:gd name="connsiteX25" fmla="*/ 1095191 w 2749512"/>
                <a:gd name="connsiteY25" fmla="*/ 1962303 h 3139200"/>
                <a:gd name="connsiteX26" fmla="*/ 1095191 w 2749512"/>
                <a:gd name="connsiteY26" fmla="*/ 1962000 h 3139200"/>
                <a:gd name="connsiteX27" fmla="*/ 1095191 w 2749512"/>
                <a:gd name="connsiteY27" fmla="*/ 1765214 h 3139200"/>
                <a:gd name="connsiteX28" fmla="*/ 1661138 w 2749512"/>
                <a:gd name="connsiteY28" fmla="*/ 1765214 h 3139200"/>
                <a:gd name="connsiteX29" fmla="*/ 1661138 w 2749512"/>
                <a:gd name="connsiteY29" fmla="*/ 1765800 h 3139200"/>
                <a:gd name="connsiteX30" fmla="*/ 2364775 w 2749512"/>
                <a:gd name="connsiteY30" fmla="*/ 1765800 h 3139200"/>
                <a:gd name="connsiteX31" fmla="*/ 2511926 w 2749512"/>
                <a:gd name="connsiteY31" fmla="*/ 1797989 h 3139200"/>
                <a:gd name="connsiteX32" fmla="*/ 2634552 w 2749512"/>
                <a:gd name="connsiteY32" fmla="*/ 1882294 h 3139200"/>
                <a:gd name="connsiteX33" fmla="*/ 2718855 w 2749512"/>
                <a:gd name="connsiteY33" fmla="*/ 2004920 h 3139200"/>
                <a:gd name="connsiteX34" fmla="*/ 2749512 w 2749512"/>
                <a:gd name="connsiteY34" fmla="*/ 2150538 h 3139200"/>
                <a:gd name="connsiteX35" fmla="*/ 2708126 w 2749512"/>
                <a:gd name="connsiteY35" fmla="*/ 2431040 h 3139200"/>
                <a:gd name="connsiteX36" fmla="*/ 2590101 w 2749512"/>
                <a:gd name="connsiteY36" fmla="*/ 2665560 h 3139200"/>
                <a:gd name="connsiteX37" fmla="*/ 2406160 w 2749512"/>
                <a:gd name="connsiteY37" fmla="*/ 2855628 h 3139200"/>
                <a:gd name="connsiteX38" fmla="*/ 2163978 w 2749512"/>
                <a:gd name="connsiteY38" fmla="*/ 2999714 h 3139200"/>
                <a:gd name="connsiteX39" fmla="*/ 1777709 w 2749512"/>
                <a:gd name="connsiteY39" fmla="*/ 3111609 h 3139200"/>
                <a:gd name="connsiteX40" fmla="*/ 1576911 w 2749512"/>
                <a:gd name="connsiteY40" fmla="*/ 3132302 h 3139200"/>
                <a:gd name="connsiteX41" fmla="*/ 1536031 w 2749512"/>
                <a:gd name="connsiteY41" fmla="*/ 3133707 h 3139200"/>
                <a:gd name="connsiteX42" fmla="*/ 1460772 w 2749512"/>
                <a:gd name="connsiteY42" fmla="*/ 3137669 h 3139200"/>
                <a:gd name="connsiteX43" fmla="*/ 1408337 w 2749512"/>
                <a:gd name="connsiteY43" fmla="*/ 3138588 h 3139200"/>
                <a:gd name="connsiteX44" fmla="*/ 1408337 w 2749512"/>
                <a:gd name="connsiteY44" fmla="*/ 3138958 h 3139200"/>
                <a:gd name="connsiteX45" fmla="*/ 1387212 w 2749512"/>
                <a:gd name="connsiteY45" fmla="*/ 3138958 h 3139200"/>
                <a:gd name="connsiteX46" fmla="*/ 1378936 w 2749512"/>
                <a:gd name="connsiteY46" fmla="*/ 3139103 h 3139200"/>
                <a:gd name="connsiteX47" fmla="*/ 1376112 w 2749512"/>
                <a:gd name="connsiteY47" fmla="*/ 3139200 h 3139200"/>
                <a:gd name="connsiteX48" fmla="*/ 1374756 w 2749512"/>
                <a:gd name="connsiteY48" fmla="*/ 3139176 h 3139200"/>
                <a:gd name="connsiteX49" fmla="*/ 1373400 w 2749512"/>
                <a:gd name="connsiteY49" fmla="*/ 3139200 h 3139200"/>
                <a:gd name="connsiteX50" fmla="*/ 1370576 w 2749512"/>
                <a:gd name="connsiteY50" fmla="*/ 3139103 h 3139200"/>
                <a:gd name="connsiteX51" fmla="*/ 1362300 w 2749512"/>
                <a:gd name="connsiteY51" fmla="*/ 3138958 h 3139200"/>
                <a:gd name="connsiteX52" fmla="*/ 1343326 w 2749512"/>
                <a:gd name="connsiteY52" fmla="*/ 3138958 h 3139200"/>
                <a:gd name="connsiteX53" fmla="*/ 1343326 w 2749512"/>
                <a:gd name="connsiteY53" fmla="*/ 3138626 h 3139200"/>
                <a:gd name="connsiteX54" fmla="*/ 1288740 w 2749512"/>
                <a:gd name="connsiteY54" fmla="*/ 3137669 h 3139200"/>
                <a:gd name="connsiteX55" fmla="*/ 1213483 w 2749512"/>
                <a:gd name="connsiteY55" fmla="*/ 3133707 h 3139200"/>
                <a:gd name="connsiteX56" fmla="*/ 1172601 w 2749512"/>
                <a:gd name="connsiteY56" fmla="*/ 3132302 h 3139200"/>
                <a:gd name="connsiteX57" fmla="*/ 971803 w 2749512"/>
                <a:gd name="connsiteY57" fmla="*/ 3111609 h 3139200"/>
                <a:gd name="connsiteX58" fmla="*/ 585534 w 2749512"/>
                <a:gd name="connsiteY58" fmla="*/ 2999714 h 3139200"/>
                <a:gd name="connsiteX59" fmla="*/ 343352 w 2749512"/>
                <a:gd name="connsiteY59" fmla="*/ 2855628 h 3139200"/>
                <a:gd name="connsiteX60" fmla="*/ 159411 w 2749512"/>
                <a:gd name="connsiteY60" fmla="*/ 2665560 h 3139200"/>
                <a:gd name="connsiteX61" fmla="*/ 41386 w 2749512"/>
                <a:gd name="connsiteY61" fmla="*/ 2431040 h 3139200"/>
                <a:gd name="connsiteX62" fmla="*/ 0 w 2749512"/>
                <a:gd name="connsiteY62" fmla="*/ 2150538 h 3139200"/>
                <a:gd name="connsiteX63" fmla="*/ 30657 w 2749512"/>
                <a:gd name="connsiteY63" fmla="*/ 2004920 h 3139200"/>
                <a:gd name="connsiteX64" fmla="*/ 114960 w 2749512"/>
                <a:gd name="connsiteY64" fmla="*/ 1882294 h 3139200"/>
                <a:gd name="connsiteX65" fmla="*/ 237586 w 2749512"/>
                <a:gd name="connsiteY65" fmla="*/ 1797989 h 3139200"/>
                <a:gd name="connsiteX66" fmla="*/ 384737 w 2749512"/>
                <a:gd name="connsiteY66" fmla="*/ 1765800 h 3139200"/>
                <a:gd name="connsiteX67" fmla="*/ 1095191 w 2749512"/>
                <a:gd name="connsiteY67" fmla="*/ 1765800 h 3139200"/>
                <a:gd name="connsiteX68" fmla="*/ 1374756 w 2749512"/>
                <a:gd name="connsiteY68" fmla="*/ 196354 h 3139200"/>
                <a:gd name="connsiteX69" fmla="*/ 1261534 w 2749512"/>
                <a:gd name="connsiteY69" fmla="*/ 209229 h 3139200"/>
                <a:gd name="connsiteX70" fmla="*/ 1150789 w 2749512"/>
                <a:gd name="connsiteY70" fmla="*/ 242186 h 3139200"/>
                <a:gd name="connsiteX71" fmla="*/ 962252 w 2749512"/>
                <a:gd name="connsiteY71" fmla="*/ 364808 h 3139200"/>
                <a:gd name="connsiteX72" fmla="*/ 835029 w 2749512"/>
                <a:gd name="connsiteY72" fmla="*/ 548746 h 3139200"/>
                <a:gd name="connsiteX73" fmla="*/ 787512 w 2749512"/>
                <a:gd name="connsiteY73" fmla="*/ 772537 h 3139200"/>
                <a:gd name="connsiteX74" fmla="*/ 859555 w 2749512"/>
                <a:gd name="connsiteY74" fmla="*/ 1065306 h 3139200"/>
                <a:gd name="connsiteX75" fmla="*/ 1066483 w 2749512"/>
                <a:gd name="connsiteY75" fmla="*/ 1284497 h 3139200"/>
                <a:gd name="connsiteX76" fmla="*/ 1051452 w 2749512"/>
                <a:gd name="connsiteY76" fmla="*/ 1276533 h 3139200"/>
                <a:gd name="connsiteX77" fmla="*/ 1083418 w 2749512"/>
                <a:gd name="connsiteY77" fmla="*/ 1295232 h 3139200"/>
                <a:gd name="connsiteX78" fmla="*/ 1155386 w 2749512"/>
                <a:gd name="connsiteY78" fmla="*/ 1330481 h 3139200"/>
                <a:gd name="connsiteX79" fmla="*/ 1230495 w 2749512"/>
                <a:gd name="connsiteY79" fmla="*/ 1355006 h 3139200"/>
                <a:gd name="connsiteX80" fmla="*/ 1302008 w 2749512"/>
                <a:gd name="connsiteY80" fmla="*/ 1367815 h 3139200"/>
                <a:gd name="connsiteX81" fmla="*/ 1319926 w 2749512"/>
                <a:gd name="connsiteY81" fmla="*/ 1369507 h 3139200"/>
                <a:gd name="connsiteX82" fmla="*/ 1374756 w 2749512"/>
                <a:gd name="connsiteY82" fmla="*/ 1372625 h 3139200"/>
                <a:gd name="connsiteX83" fmla="*/ 1429586 w 2749512"/>
                <a:gd name="connsiteY83" fmla="*/ 1369507 h 3139200"/>
                <a:gd name="connsiteX84" fmla="*/ 1447504 w 2749512"/>
                <a:gd name="connsiteY84" fmla="*/ 1367815 h 3139200"/>
                <a:gd name="connsiteX85" fmla="*/ 1519017 w 2749512"/>
                <a:gd name="connsiteY85" fmla="*/ 1355006 h 3139200"/>
                <a:gd name="connsiteX86" fmla="*/ 1594126 w 2749512"/>
                <a:gd name="connsiteY86" fmla="*/ 1330481 h 3139200"/>
                <a:gd name="connsiteX87" fmla="*/ 1666094 w 2749512"/>
                <a:gd name="connsiteY87" fmla="*/ 1295232 h 3139200"/>
                <a:gd name="connsiteX88" fmla="*/ 1698060 w 2749512"/>
                <a:gd name="connsiteY88" fmla="*/ 1276533 h 3139200"/>
                <a:gd name="connsiteX89" fmla="*/ 1683029 w 2749512"/>
                <a:gd name="connsiteY89" fmla="*/ 1284497 h 3139200"/>
                <a:gd name="connsiteX90" fmla="*/ 1889957 w 2749512"/>
                <a:gd name="connsiteY90" fmla="*/ 1065306 h 3139200"/>
                <a:gd name="connsiteX91" fmla="*/ 1962000 w 2749512"/>
                <a:gd name="connsiteY91" fmla="*/ 772537 h 3139200"/>
                <a:gd name="connsiteX92" fmla="*/ 1914483 w 2749512"/>
                <a:gd name="connsiteY92" fmla="*/ 548746 h 3139200"/>
                <a:gd name="connsiteX93" fmla="*/ 1787260 w 2749512"/>
                <a:gd name="connsiteY93" fmla="*/ 364808 h 3139200"/>
                <a:gd name="connsiteX94" fmla="*/ 1598723 w 2749512"/>
                <a:gd name="connsiteY94" fmla="*/ 242186 h 3139200"/>
                <a:gd name="connsiteX95" fmla="*/ 1487978 w 2749512"/>
                <a:gd name="connsiteY95" fmla="*/ 209229 h 3139200"/>
                <a:gd name="connsiteX96" fmla="*/ 1376112 w 2749512"/>
                <a:gd name="connsiteY96" fmla="*/ 0 h 3139200"/>
                <a:gd name="connsiteX97" fmla="*/ 1398754 w 2749512"/>
                <a:gd name="connsiteY97" fmla="*/ 2466 h 3139200"/>
                <a:gd name="connsiteX98" fmla="*/ 1527067 w 2749512"/>
                <a:gd name="connsiteY98" fmla="*/ 14945 h 3139200"/>
                <a:gd name="connsiteX99" fmla="*/ 1672297 w 2749512"/>
                <a:gd name="connsiteY99" fmla="*/ 59780 h 3139200"/>
                <a:gd name="connsiteX100" fmla="*/ 1673313 w 2749512"/>
                <a:gd name="connsiteY100" fmla="*/ 60325 h 3139200"/>
                <a:gd name="connsiteX101" fmla="*/ 1676544 w 2749512"/>
                <a:gd name="connsiteY101" fmla="*/ 61311 h 3139200"/>
                <a:gd name="connsiteX102" fmla="*/ 1926392 w 2749512"/>
                <a:gd name="connsiteY102" fmla="*/ 225323 h 3139200"/>
                <a:gd name="connsiteX103" fmla="*/ 2098066 w 2749512"/>
                <a:gd name="connsiteY103" fmla="*/ 470575 h 3139200"/>
                <a:gd name="connsiteX104" fmla="*/ 2160912 w 2749512"/>
                <a:gd name="connsiteY104" fmla="*/ 769471 h 3139200"/>
                <a:gd name="connsiteX105" fmla="*/ 2160912 w 2749512"/>
                <a:gd name="connsiteY105" fmla="*/ 800129 h 3139200"/>
                <a:gd name="connsiteX106" fmla="*/ 2098066 w 2749512"/>
                <a:gd name="connsiteY106" fmla="*/ 1094429 h 3139200"/>
                <a:gd name="connsiteX107" fmla="*/ 2074182 w 2749512"/>
                <a:gd name="connsiteY107" fmla="*/ 1136073 h 3139200"/>
                <a:gd name="connsiteX108" fmla="*/ 2070828 w 2749512"/>
                <a:gd name="connsiteY108" fmla="*/ 1143477 h 3139200"/>
                <a:gd name="connsiteX109" fmla="*/ 2069810 w 2749512"/>
                <a:gd name="connsiteY109" fmla="*/ 1143696 h 3139200"/>
                <a:gd name="connsiteX110" fmla="*/ 2023343 w 2749512"/>
                <a:gd name="connsiteY110" fmla="*/ 1224717 h 3139200"/>
                <a:gd name="connsiteX111" fmla="*/ 1927923 w 2749512"/>
                <a:gd name="connsiteY111" fmla="*/ 1339677 h 3139200"/>
                <a:gd name="connsiteX112" fmla="*/ 1682675 w 2749512"/>
                <a:gd name="connsiteY112" fmla="*/ 1508289 h 3139200"/>
                <a:gd name="connsiteX113" fmla="*/ 1539739 w 2749512"/>
                <a:gd name="connsiteY113" fmla="*/ 1554273 h 3139200"/>
                <a:gd name="connsiteX114" fmla="*/ 1408337 w 2749512"/>
                <a:gd name="connsiteY114" fmla="*/ 1567715 h 3139200"/>
                <a:gd name="connsiteX115" fmla="*/ 1408337 w 2749512"/>
                <a:gd name="connsiteY115" fmla="*/ 1571143 h 3139200"/>
                <a:gd name="connsiteX116" fmla="*/ 1343326 w 2749512"/>
                <a:gd name="connsiteY116" fmla="*/ 1571143 h 3139200"/>
                <a:gd name="connsiteX117" fmla="*/ 1343326 w 2749512"/>
                <a:gd name="connsiteY117" fmla="*/ 1567935 h 3139200"/>
                <a:gd name="connsiteX118" fmla="*/ 1209773 w 2749512"/>
                <a:gd name="connsiteY118" fmla="*/ 1554273 h 3139200"/>
                <a:gd name="connsiteX119" fmla="*/ 1066837 w 2749512"/>
                <a:gd name="connsiteY119" fmla="*/ 1508289 h 3139200"/>
                <a:gd name="connsiteX120" fmla="*/ 821589 w 2749512"/>
                <a:gd name="connsiteY120" fmla="*/ 1339677 h 3139200"/>
                <a:gd name="connsiteX121" fmla="*/ 726169 w 2749512"/>
                <a:gd name="connsiteY121" fmla="*/ 1224717 h 3139200"/>
                <a:gd name="connsiteX122" fmla="*/ 679702 w 2749512"/>
                <a:gd name="connsiteY122" fmla="*/ 1143696 h 3139200"/>
                <a:gd name="connsiteX123" fmla="*/ 678684 w 2749512"/>
                <a:gd name="connsiteY123" fmla="*/ 1143477 h 3139200"/>
                <a:gd name="connsiteX124" fmla="*/ 675330 w 2749512"/>
                <a:gd name="connsiteY124" fmla="*/ 1136073 h 3139200"/>
                <a:gd name="connsiteX125" fmla="*/ 651446 w 2749512"/>
                <a:gd name="connsiteY125" fmla="*/ 1094429 h 3139200"/>
                <a:gd name="connsiteX126" fmla="*/ 588600 w 2749512"/>
                <a:gd name="connsiteY126" fmla="*/ 800129 h 3139200"/>
                <a:gd name="connsiteX127" fmla="*/ 588600 w 2749512"/>
                <a:gd name="connsiteY127" fmla="*/ 769471 h 3139200"/>
                <a:gd name="connsiteX128" fmla="*/ 651446 w 2749512"/>
                <a:gd name="connsiteY128" fmla="*/ 470575 h 3139200"/>
                <a:gd name="connsiteX129" fmla="*/ 823120 w 2749512"/>
                <a:gd name="connsiteY129" fmla="*/ 225323 h 3139200"/>
                <a:gd name="connsiteX130" fmla="*/ 1072968 w 2749512"/>
                <a:gd name="connsiteY130" fmla="*/ 61311 h 3139200"/>
                <a:gd name="connsiteX131" fmla="*/ 1076198 w 2749512"/>
                <a:gd name="connsiteY131" fmla="*/ 60325 h 3139200"/>
                <a:gd name="connsiteX132" fmla="*/ 1077215 w 2749512"/>
                <a:gd name="connsiteY132" fmla="*/ 59780 h 3139200"/>
                <a:gd name="connsiteX133" fmla="*/ 1222445 w 2749512"/>
                <a:gd name="connsiteY133" fmla="*/ 14945 h 3139200"/>
                <a:gd name="connsiteX134" fmla="*/ 1350766 w 2749512"/>
                <a:gd name="connsiteY134" fmla="*/ 2465 h 3139200"/>
                <a:gd name="connsiteX135" fmla="*/ 1373400 w 2749512"/>
                <a:gd name="connsiteY135" fmla="*/ 0 h 3139200"/>
                <a:gd name="connsiteX136" fmla="*/ 1374756 w 2749512"/>
                <a:gd name="connsiteY136" fmla="*/ 132 h 3139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Lst>
              <a:rect l="l" t="t" r="r" b="b"/>
              <a:pathLst>
                <a:path w="2749512" h="3139200">
                  <a:moveTo>
                    <a:pt x="392400" y="1962000"/>
                  </a:moveTo>
                  <a:cubicBezTo>
                    <a:pt x="364808" y="1962000"/>
                    <a:pt x="339263" y="1967105"/>
                    <a:pt x="315760" y="1977329"/>
                  </a:cubicBezTo>
                  <a:cubicBezTo>
                    <a:pt x="292257" y="1987552"/>
                    <a:pt x="271817" y="2001346"/>
                    <a:pt x="254445" y="2018714"/>
                  </a:cubicBezTo>
                  <a:cubicBezTo>
                    <a:pt x="237074" y="2036082"/>
                    <a:pt x="222769" y="2057034"/>
                    <a:pt x="211529" y="2081560"/>
                  </a:cubicBezTo>
                  <a:cubicBezTo>
                    <a:pt x="200289" y="2106086"/>
                    <a:pt x="195177" y="2131635"/>
                    <a:pt x="196200" y="2158200"/>
                  </a:cubicBezTo>
                  <a:cubicBezTo>
                    <a:pt x="196200" y="2261405"/>
                    <a:pt x="213060" y="2352361"/>
                    <a:pt x="246783" y="2431040"/>
                  </a:cubicBezTo>
                  <a:cubicBezTo>
                    <a:pt x="280506" y="2509719"/>
                    <a:pt x="327000" y="2578192"/>
                    <a:pt x="386269" y="2636437"/>
                  </a:cubicBezTo>
                  <a:cubicBezTo>
                    <a:pt x="445537" y="2694686"/>
                    <a:pt x="513491" y="2743230"/>
                    <a:pt x="590131" y="2782054"/>
                  </a:cubicBezTo>
                  <a:cubicBezTo>
                    <a:pt x="666774" y="2820882"/>
                    <a:pt x="748523" y="2852563"/>
                    <a:pt x="835383" y="2877089"/>
                  </a:cubicBezTo>
                  <a:cubicBezTo>
                    <a:pt x="922243" y="2901614"/>
                    <a:pt x="1010634" y="2918474"/>
                    <a:pt x="1100560" y="2927671"/>
                  </a:cubicBezTo>
                  <a:lnTo>
                    <a:pt x="1343326" y="2941952"/>
                  </a:lnTo>
                  <a:lnTo>
                    <a:pt x="1343326" y="2941869"/>
                  </a:lnTo>
                  <a:lnTo>
                    <a:pt x="1407601" y="2941869"/>
                  </a:lnTo>
                  <a:lnTo>
                    <a:pt x="1648952" y="2927671"/>
                  </a:lnTo>
                  <a:cubicBezTo>
                    <a:pt x="1738878" y="2918474"/>
                    <a:pt x="1827269" y="2901614"/>
                    <a:pt x="1914129" y="2877089"/>
                  </a:cubicBezTo>
                  <a:cubicBezTo>
                    <a:pt x="2000989" y="2852563"/>
                    <a:pt x="2082738" y="2820882"/>
                    <a:pt x="2159381" y="2782054"/>
                  </a:cubicBezTo>
                  <a:cubicBezTo>
                    <a:pt x="2236021" y="2743230"/>
                    <a:pt x="2303975" y="2694686"/>
                    <a:pt x="2363243" y="2636437"/>
                  </a:cubicBezTo>
                  <a:cubicBezTo>
                    <a:pt x="2422512" y="2578192"/>
                    <a:pt x="2469006" y="2509719"/>
                    <a:pt x="2502729" y="2431040"/>
                  </a:cubicBezTo>
                  <a:cubicBezTo>
                    <a:pt x="2536452" y="2352361"/>
                    <a:pt x="2553312" y="2261405"/>
                    <a:pt x="2553312" y="2158200"/>
                  </a:cubicBezTo>
                  <a:cubicBezTo>
                    <a:pt x="2554335" y="2131635"/>
                    <a:pt x="2549223" y="2106086"/>
                    <a:pt x="2537983" y="2081560"/>
                  </a:cubicBezTo>
                  <a:cubicBezTo>
                    <a:pt x="2526743" y="2057034"/>
                    <a:pt x="2512438" y="2036082"/>
                    <a:pt x="2495067" y="2018714"/>
                  </a:cubicBezTo>
                  <a:cubicBezTo>
                    <a:pt x="2477695" y="2001346"/>
                    <a:pt x="2457255" y="1987552"/>
                    <a:pt x="2433752" y="1977329"/>
                  </a:cubicBezTo>
                  <a:cubicBezTo>
                    <a:pt x="2410249" y="1967105"/>
                    <a:pt x="2384704" y="1962000"/>
                    <a:pt x="2357112" y="1962000"/>
                  </a:cubicBezTo>
                  <a:lnTo>
                    <a:pt x="1661138" y="1962000"/>
                  </a:lnTo>
                  <a:lnTo>
                    <a:pt x="1661138" y="1962303"/>
                  </a:lnTo>
                  <a:lnTo>
                    <a:pt x="1095191" y="1962303"/>
                  </a:lnTo>
                  <a:lnTo>
                    <a:pt x="1095191" y="1962000"/>
                  </a:lnTo>
                  <a:close/>
                  <a:moveTo>
                    <a:pt x="1095191" y="1765214"/>
                  </a:moveTo>
                  <a:lnTo>
                    <a:pt x="1661138" y="1765214"/>
                  </a:lnTo>
                  <a:lnTo>
                    <a:pt x="1661138" y="1765800"/>
                  </a:lnTo>
                  <a:lnTo>
                    <a:pt x="2364775" y="1765800"/>
                  </a:lnTo>
                  <a:cubicBezTo>
                    <a:pt x="2416892" y="1766827"/>
                    <a:pt x="2465940" y="1777558"/>
                    <a:pt x="2511926" y="1797989"/>
                  </a:cubicBezTo>
                  <a:cubicBezTo>
                    <a:pt x="2557909" y="1818422"/>
                    <a:pt x="2598786" y="1846532"/>
                    <a:pt x="2634552" y="1882294"/>
                  </a:cubicBezTo>
                  <a:cubicBezTo>
                    <a:pt x="2670318" y="1918053"/>
                    <a:pt x="2698418" y="1958934"/>
                    <a:pt x="2718855" y="2004920"/>
                  </a:cubicBezTo>
                  <a:cubicBezTo>
                    <a:pt x="2739292" y="2050903"/>
                    <a:pt x="2749512" y="2099447"/>
                    <a:pt x="2749512" y="2150538"/>
                  </a:cubicBezTo>
                  <a:cubicBezTo>
                    <a:pt x="2749512" y="2252730"/>
                    <a:pt x="2735718" y="2346229"/>
                    <a:pt x="2708126" y="2431040"/>
                  </a:cubicBezTo>
                  <a:cubicBezTo>
                    <a:pt x="2680535" y="2515851"/>
                    <a:pt x="2641192" y="2594025"/>
                    <a:pt x="2590101" y="2665560"/>
                  </a:cubicBezTo>
                  <a:cubicBezTo>
                    <a:pt x="2539006" y="2737098"/>
                    <a:pt x="2477695" y="2800449"/>
                    <a:pt x="2406160" y="2855628"/>
                  </a:cubicBezTo>
                  <a:cubicBezTo>
                    <a:pt x="2334629" y="2910812"/>
                    <a:pt x="2253904" y="2958833"/>
                    <a:pt x="2163978" y="2999714"/>
                  </a:cubicBezTo>
                  <a:cubicBezTo>
                    <a:pt x="2040329" y="3055924"/>
                    <a:pt x="1911575" y="3093218"/>
                    <a:pt x="1777709" y="3111609"/>
                  </a:cubicBezTo>
                  <a:cubicBezTo>
                    <a:pt x="1710777" y="3120806"/>
                    <a:pt x="1643844" y="3127704"/>
                    <a:pt x="1576911" y="3132302"/>
                  </a:cubicBezTo>
                  <a:lnTo>
                    <a:pt x="1536031" y="3133707"/>
                  </a:lnTo>
                  <a:lnTo>
                    <a:pt x="1460772" y="3137669"/>
                  </a:lnTo>
                  <a:lnTo>
                    <a:pt x="1408337" y="3138588"/>
                  </a:lnTo>
                  <a:lnTo>
                    <a:pt x="1408337" y="3138958"/>
                  </a:lnTo>
                  <a:lnTo>
                    <a:pt x="1387212" y="3138958"/>
                  </a:lnTo>
                  <a:lnTo>
                    <a:pt x="1378936" y="3139103"/>
                  </a:lnTo>
                  <a:lnTo>
                    <a:pt x="1376112" y="3139200"/>
                  </a:lnTo>
                  <a:lnTo>
                    <a:pt x="1374756" y="3139176"/>
                  </a:lnTo>
                  <a:lnTo>
                    <a:pt x="1373400" y="3139200"/>
                  </a:lnTo>
                  <a:lnTo>
                    <a:pt x="1370576" y="3139103"/>
                  </a:lnTo>
                  <a:lnTo>
                    <a:pt x="1362300" y="3138958"/>
                  </a:lnTo>
                  <a:lnTo>
                    <a:pt x="1343326" y="3138958"/>
                  </a:lnTo>
                  <a:lnTo>
                    <a:pt x="1343326" y="3138626"/>
                  </a:lnTo>
                  <a:lnTo>
                    <a:pt x="1288740" y="3137669"/>
                  </a:lnTo>
                  <a:lnTo>
                    <a:pt x="1213483" y="3133707"/>
                  </a:lnTo>
                  <a:lnTo>
                    <a:pt x="1172601" y="3132302"/>
                  </a:lnTo>
                  <a:cubicBezTo>
                    <a:pt x="1105668" y="3127704"/>
                    <a:pt x="1038736" y="3120806"/>
                    <a:pt x="971803" y="3111609"/>
                  </a:cubicBezTo>
                  <a:cubicBezTo>
                    <a:pt x="837937" y="3093218"/>
                    <a:pt x="709183" y="3055924"/>
                    <a:pt x="585534" y="2999714"/>
                  </a:cubicBezTo>
                  <a:cubicBezTo>
                    <a:pt x="495608" y="2958833"/>
                    <a:pt x="414883" y="2910812"/>
                    <a:pt x="343352" y="2855628"/>
                  </a:cubicBezTo>
                  <a:cubicBezTo>
                    <a:pt x="271817" y="2800449"/>
                    <a:pt x="210506" y="2737098"/>
                    <a:pt x="159411" y="2665560"/>
                  </a:cubicBezTo>
                  <a:cubicBezTo>
                    <a:pt x="108320" y="2594025"/>
                    <a:pt x="68977" y="2515851"/>
                    <a:pt x="41386" y="2431040"/>
                  </a:cubicBezTo>
                  <a:cubicBezTo>
                    <a:pt x="13794" y="2346229"/>
                    <a:pt x="0" y="2252730"/>
                    <a:pt x="0" y="2150538"/>
                  </a:cubicBezTo>
                  <a:cubicBezTo>
                    <a:pt x="0" y="2099447"/>
                    <a:pt x="10220" y="2050903"/>
                    <a:pt x="30657" y="2004920"/>
                  </a:cubicBezTo>
                  <a:cubicBezTo>
                    <a:pt x="51094" y="1958934"/>
                    <a:pt x="79194" y="1918053"/>
                    <a:pt x="114960" y="1882294"/>
                  </a:cubicBezTo>
                  <a:cubicBezTo>
                    <a:pt x="150726" y="1846532"/>
                    <a:pt x="191603" y="1818422"/>
                    <a:pt x="237586" y="1797989"/>
                  </a:cubicBezTo>
                  <a:cubicBezTo>
                    <a:pt x="283572" y="1777558"/>
                    <a:pt x="332620" y="1766827"/>
                    <a:pt x="384737" y="1765800"/>
                  </a:cubicBezTo>
                  <a:lnTo>
                    <a:pt x="1095191" y="1765800"/>
                  </a:lnTo>
                  <a:close/>
                  <a:moveTo>
                    <a:pt x="1374756" y="196354"/>
                  </a:moveTo>
                  <a:lnTo>
                    <a:pt x="1261534" y="209229"/>
                  </a:lnTo>
                  <a:cubicBezTo>
                    <a:pt x="1223980" y="216893"/>
                    <a:pt x="1187065" y="227879"/>
                    <a:pt x="1150789" y="242186"/>
                  </a:cubicBezTo>
                  <a:cubicBezTo>
                    <a:pt x="1078242" y="270797"/>
                    <a:pt x="1015396" y="311671"/>
                    <a:pt x="962252" y="364808"/>
                  </a:cubicBezTo>
                  <a:cubicBezTo>
                    <a:pt x="909111" y="417949"/>
                    <a:pt x="866713" y="479260"/>
                    <a:pt x="835029" y="548746"/>
                  </a:cubicBezTo>
                  <a:cubicBezTo>
                    <a:pt x="803345" y="618234"/>
                    <a:pt x="787512" y="692832"/>
                    <a:pt x="787512" y="772537"/>
                  </a:cubicBezTo>
                  <a:cubicBezTo>
                    <a:pt x="787512" y="878811"/>
                    <a:pt x="811530" y="976403"/>
                    <a:pt x="859555" y="1065306"/>
                  </a:cubicBezTo>
                  <a:cubicBezTo>
                    <a:pt x="907577" y="1154209"/>
                    <a:pt x="976554" y="1227271"/>
                    <a:pt x="1066483" y="1284497"/>
                  </a:cubicBezTo>
                  <a:lnTo>
                    <a:pt x="1051452" y="1276533"/>
                  </a:lnTo>
                  <a:lnTo>
                    <a:pt x="1083418" y="1295232"/>
                  </a:lnTo>
                  <a:lnTo>
                    <a:pt x="1155386" y="1330481"/>
                  </a:lnTo>
                  <a:cubicBezTo>
                    <a:pt x="1180421" y="1340700"/>
                    <a:pt x="1205456" y="1348874"/>
                    <a:pt x="1230495" y="1355006"/>
                  </a:cubicBezTo>
                  <a:lnTo>
                    <a:pt x="1302008" y="1367815"/>
                  </a:lnTo>
                  <a:lnTo>
                    <a:pt x="1319926" y="1369507"/>
                  </a:lnTo>
                  <a:lnTo>
                    <a:pt x="1374756" y="1372625"/>
                  </a:lnTo>
                  <a:lnTo>
                    <a:pt x="1429586" y="1369507"/>
                  </a:lnTo>
                  <a:lnTo>
                    <a:pt x="1447504" y="1367815"/>
                  </a:lnTo>
                  <a:lnTo>
                    <a:pt x="1519017" y="1355006"/>
                  </a:lnTo>
                  <a:cubicBezTo>
                    <a:pt x="1544056" y="1348875"/>
                    <a:pt x="1569091" y="1340700"/>
                    <a:pt x="1594126" y="1330481"/>
                  </a:cubicBezTo>
                  <a:lnTo>
                    <a:pt x="1666094" y="1295232"/>
                  </a:lnTo>
                  <a:lnTo>
                    <a:pt x="1698060" y="1276533"/>
                  </a:lnTo>
                  <a:lnTo>
                    <a:pt x="1683029" y="1284497"/>
                  </a:lnTo>
                  <a:cubicBezTo>
                    <a:pt x="1772958" y="1227271"/>
                    <a:pt x="1841935" y="1154209"/>
                    <a:pt x="1889957" y="1065306"/>
                  </a:cubicBezTo>
                  <a:cubicBezTo>
                    <a:pt x="1937982" y="976403"/>
                    <a:pt x="1962000" y="878811"/>
                    <a:pt x="1962000" y="772537"/>
                  </a:cubicBezTo>
                  <a:cubicBezTo>
                    <a:pt x="1962000" y="692832"/>
                    <a:pt x="1946167" y="618234"/>
                    <a:pt x="1914483" y="548746"/>
                  </a:cubicBezTo>
                  <a:cubicBezTo>
                    <a:pt x="1882799" y="479260"/>
                    <a:pt x="1840401" y="417949"/>
                    <a:pt x="1787260" y="364808"/>
                  </a:cubicBezTo>
                  <a:cubicBezTo>
                    <a:pt x="1734116" y="311671"/>
                    <a:pt x="1671270" y="270797"/>
                    <a:pt x="1598723" y="242186"/>
                  </a:cubicBezTo>
                  <a:cubicBezTo>
                    <a:pt x="1562447" y="227879"/>
                    <a:pt x="1525532" y="216893"/>
                    <a:pt x="1487978" y="209229"/>
                  </a:cubicBezTo>
                  <a:close/>
                  <a:moveTo>
                    <a:pt x="1376112" y="0"/>
                  </a:moveTo>
                  <a:lnTo>
                    <a:pt x="1398754" y="2466"/>
                  </a:lnTo>
                  <a:lnTo>
                    <a:pt x="1527067" y="14945"/>
                  </a:lnTo>
                  <a:cubicBezTo>
                    <a:pt x="1576884" y="24908"/>
                    <a:pt x="1625295" y="39853"/>
                    <a:pt x="1672297" y="59780"/>
                  </a:cubicBezTo>
                  <a:lnTo>
                    <a:pt x="1673313" y="60325"/>
                  </a:lnTo>
                  <a:lnTo>
                    <a:pt x="1676544" y="61311"/>
                  </a:lnTo>
                  <a:cubicBezTo>
                    <a:pt x="1770555" y="100143"/>
                    <a:pt x="1853838" y="154814"/>
                    <a:pt x="1926392" y="225323"/>
                  </a:cubicBezTo>
                  <a:cubicBezTo>
                    <a:pt x="1998943" y="295831"/>
                    <a:pt x="2056169" y="377583"/>
                    <a:pt x="2098066" y="470575"/>
                  </a:cubicBezTo>
                  <a:cubicBezTo>
                    <a:pt x="2139963" y="563566"/>
                    <a:pt x="2160912" y="663197"/>
                    <a:pt x="2160912" y="769471"/>
                  </a:cubicBezTo>
                  <a:lnTo>
                    <a:pt x="2160912" y="800129"/>
                  </a:lnTo>
                  <a:cubicBezTo>
                    <a:pt x="2161935" y="904360"/>
                    <a:pt x="2140986" y="1002460"/>
                    <a:pt x="2098066" y="1094429"/>
                  </a:cubicBezTo>
                  <a:lnTo>
                    <a:pt x="2074182" y="1136073"/>
                  </a:lnTo>
                  <a:lnTo>
                    <a:pt x="2070828" y="1143477"/>
                  </a:lnTo>
                  <a:lnTo>
                    <a:pt x="2069810" y="1143696"/>
                  </a:lnTo>
                  <a:lnTo>
                    <a:pt x="2023343" y="1224717"/>
                  </a:lnTo>
                  <a:cubicBezTo>
                    <a:pt x="1994985" y="1265591"/>
                    <a:pt x="1963179" y="1303912"/>
                    <a:pt x="1927923" y="1339677"/>
                  </a:cubicBezTo>
                  <a:cubicBezTo>
                    <a:pt x="1857415" y="1411208"/>
                    <a:pt x="1775666" y="1467411"/>
                    <a:pt x="1682675" y="1508289"/>
                  </a:cubicBezTo>
                  <a:cubicBezTo>
                    <a:pt x="1636179" y="1528728"/>
                    <a:pt x="1588534" y="1544055"/>
                    <a:pt x="1539739" y="1554273"/>
                  </a:cubicBezTo>
                  <a:lnTo>
                    <a:pt x="1408337" y="1567715"/>
                  </a:lnTo>
                  <a:lnTo>
                    <a:pt x="1408337" y="1571143"/>
                  </a:lnTo>
                  <a:lnTo>
                    <a:pt x="1343326" y="1571143"/>
                  </a:lnTo>
                  <a:lnTo>
                    <a:pt x="1343326" y="1567935"/>
                  </a:lnTo>
                  <a:lnTo>
                    <a:pt x="1209773" y="1554273"/>
                  </a:lnTo>
                  <a:cubicBezTo>
                    <a:pt x="1160978" y="1544055"/>
                    <a:pt x="1113333" y="1528728"/>
                    <a:pt x="1066837" y="1508289"/>
                  </a:cubicBezTo>
                  <a:cubicBezTo>
                    <a:pt x="973846" y="1467411"/>
                    <a:pt x="892097" y="1411208"/>
                    <a:pt x="821589" y="1339677"/>
                  </a:cubicBezTo>
                  <a:cubicBezTo>
                    <a:pt x="786333" y="1303912"/>
                    <a:pt x="754527" y="1265592"/>
                    <a:pt x="726169" y="1224717"/>
                  </a:cubicBezTo>
                  <a:lnTo>
                    <a:pt x="679702" y="1143696"/>
                  </a:lnTo>
                  <a:lnTo>
                    <a:pt x="678684" y="1143477"/>
                  </a:lnTo>
                  <a:lnTo>
                    <a:pt x="675330" y="1136073"/>
                  </a:lnTo>
                  <a:lnTo>
                    <a:pt x="651446" y="1094429"/>
                  </a:lnTo>
                  <a:cubicBezTo>
                    <a:pt x="608526" y="1002460"/>
                    <a:pt x="587577" y="904360"/>
                    <a:pt x="588600" y="800129"/>
                  </a:cubicBezTo>
                  <a:lnTo>
                    <a:pt x="588600" y="769471"/>
                  </a:lnTo>
                  <a:cubicBezTo>
                    <a:pt x="588600" y="663197"/>
                    <a:pt x="609549" y="563566"/>
                    <a:pt x="651446" y="470575"/>
                  </a:cubicBezTo>
                  <a:cubicBezTo>
                    <a:pt x="693343" y="377583"/>
                    <a:pt x="750569" y="295831"/>
                    <a:pt x="823120" y="225323"/>
                  </a:cubicBezTo>
                  <a:cubicBezTo>
                    <a:pt x="895674" y="154814"/>
                    <a:pt x="978957" y="100143"/>
                    <a:pt x="1072968" y="61311"/>
                  </a:cubicBezTo>
                  <a:lnTo>
                    <a:pt x="1076198" y="60325"/>
                  </a:lnTo>
                  <a:lnTo>
                    <a:pt x="1077215" y="59780"/>
                  </a:lnTo>
                  <a:cubicBezTo>
                    <a:pt x="1124218" y="39853"/>
                    <a:pt x="1172628" y="24908"/>
                    <a:pt x="1222445" y="14945"/>
                  </a:cubicBezTo>
                  <a:lnTo>
                    <a:pt x="1350766" y="2465"/>
                  </a:lnTo>
                  <a:lnTo>
                    <a:pt x="1373400" y="0"/>
                  </a:lnTo>
                  <a:lnTo>
                    <a:pt x="1374756" y="132"/>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nvGrpSpPr>
          <p:cNvPr id="35" name="Group 34">
            <a:extLst>
              <a:ext uri="{FF2B5EF4-FFF2-40B4-BE49-F238E27FC236}">
                <a16:creationId xmlns:a16="http://schemas.microsoft.com/office/drawing/2014/main" id="{64B7F795-C4F8-D003-C2A6-66CA40C07109}"/>
              </a:ext>
            </a:extLst>
          </p:cNvPr>
          <p:cNvGrpSpPr/>
          <p:nvPr/>
        </p:nvGrpSpPr>
        <p:grpSpPr>
          <a:xfrm flipH="1">
            <a:off x="8890397" y="5347035"/>
            <a:ext cx="320040" cy="320040"/>
            <a:chOff x="5951900" y="4858778"/>
            <a:chExt cx="320040" cy="320040"/>
          </a:xfrm>
        </p:grpSpPr>
        <p:sp>
          <p:nvSpPr>
            <p:cNvPr id="36" name="Oval 35">
              <a:extLst>
                <a:ext uri="{FF2B5EF4-FFF2-40B4-BE49-F238E27FC236}">
                  <a16:creationId xmlns:a16="http://schemas.microsoft.com/office/drawing/2014/main" id="{3125621F-0B7D-932B-422F-0FA07EDF0EC0}"/>
                </a:ext>
              </a:extLst>
            </p:cNvPr>
            <p:cNvSpPr/>
            <p:nvPr/>
          </p:nvSpPr>
          <p:spPr bwMode="auto">
            <a:xfrm>
              <a:off x="5951900" y="4858778"/>
              <a:ext cx="320040" cy="320040"/>
            </a:xfrm>
            <a:prstGeom prst="ellipse">
              <a:avLst/>
            </a:prstGeom>
            <a:solidFill>
              <a:schemeClr val="bg1"/>
            </a:solidFill>
            <a:ln w="28575">
              <a:solidFill>
                <a:schemeClr val="bg1">
                  <a:lumMod val="85000"/>
                </a:schemeClr>
              </a:solidFill>
            </a:ln>
            <a:effectLst/>
          </p:spPr>
          <p:txBody>
            <a:bodyPr wrap="square" lIns="0" tIns="0" rIns="0" bIns="0" rtlCol="0"/>
            <a:lstStyle/>
            <a:p>
              <a:pPr marL="0" marR="0" lvl="0" indent="0" algn="l" defTabSz="623318" rtl="0" eaLnBrk="1" fontAlgn="auto" latinLnBrk="0" hangingPunct="1">
                <a:lnSpc>
                  <a:spcPct val="100000"/>
                </a:lnSpc>
                <a:spcBef>
                  <a:spcPts val="0"/>
                </a:spcBef>
                <a:spcAft>
                  <a:spcPts val="0"/>
                </a:spcAft>
                <a:buClrTx/>
                <a:buSzTx/>
                <a:buFontTx/>
                <a:buNone/>
                <a:tabLst/>
                <a:defRPr/>
              </a:pPr>
              <a:endParaRPr kumimoji="0" lang="en-US" sz="1226" b="0" i="0" u="none" strike="noStrike" kern="0" cap="none" spc="0" normalizeH="0" baseline="0" noProof="0">
                <a:ln>
                  <a:noFill/>
                </a:ln>
                <a:solidFill>
                  <a:prstClr val="black"/>
                </a:solidFill>
                <a:effectLst/>
                <a:uLnTx/>
                <a:uFillTx/>
                <a:latin typeface="Calibri"/>
                <a:ea typeface="+mn-ea"/>
                <a:cs typeface="+mn-cs"/>
              </a:endParaRPr>
            </a:p>
          </p:txBody>
        </p:sp>
        <p:sp>
          <p:nvSpPr>
            <p:cNvPr id="37" name="Freeform: Shape 36">
              <a:extLst>
                <a:ext uri="{FF2B5EF4-FFF2-40B4-BE49-F238E27FC236}">
                  <a16:creationId xmlns:a16="http://schemas.microsoft.com/office/drawing/2014/main" id="{A87E91A5-CB58-4491-541C-6978FDE9085F}"/>
                </a:ext>
              </a:extLst>
            </p:cNvPr>
            <p:cNvSpPr>
              <a:spLocks noChangeAspect="1"/>
            </p:cNvSpPr>
            <p:nvPr/>
          </p:nvSpPr>
          <p:spPr>
            <a:xfrm flipH="1">
              <a:off x="6025720" y="4953344"/>
              <a:ext cx="172400" cy="126872"/>
            </a:xfrm>
            <a:custGeom>
              <a:avLst/>
              <a:gdLst>
                <a:gd name="connsiteX0" fmla="*/ 438125 w 438124"/>
                <a:gd name="connsiteY0" fmla="*/ 161212 h 322424"/>
                <a:gd name="connsiteX1" fmla="*/ 409550 w 438124"/>
                <a:gd name="connsiteY1" fmla="*/ 189787 h 322424"/>
                <a:gd name="connsiteX2" fmla="*/ 97511 w 438124"/>
                <a:gd name="connsiteY2" fmla="*/ 189787 h 322424"/>
                <a:gd name="connsiteX3" fmla="*/ 182093 w 438124"/>
                <a:gd name="connsiteY3" fmla="*/ 274369 h 322424"/>
                <a:gd name="connsiteX4" fmla="*/ 180667 w 438124"/>
                <a:gd name="connsiteY4" fmla="*/ 314755 h 322424"/>
                <a:gd name="connsiteX5" fmla="*/ 141707 w 438124"/>
                <a:gd name="connsiteY5" fmla="*/ 314755 h 322424"/>
                <a:gd name="connsiteX6" fmla="*/ 8357 w 438124"/>
                <a:gd name="connsiteY6" fmla="*/ 181405 h 322424"/>
                <a:gd name="connsiteX7" fmla="*/ 8357 w 438124"/>
                <a:gd name="connsiteY7" fmla="*/ 141019 h 322424"/>
                <a:gd name="connsiteX8" fmla="*/ 141707 w 438124"/>
                <a:gd name="connsiteY8" fmla="*/ 7669 h 322424"/>
                <a:gd name="connsiteX9" fmla="*/ 182093 w 438124"/>
                <a:gd name="connsiteY9" fmla="*/ 9095 h 322424"/>
                <a:gd name="connsiteX10" fmla="*/ 182093 w 438124"/>
                <a:gd name="connsiteY10" fmla="*/ 48055 h 322424"/>
                <a:gd name="connsiteX11" fmla="*/ 97511 w 438124"/>
                <a:gd name="connsiteY11" fmla="*/ 132637 h 322424"/>
                <a:gd name="connsiteX12" fmla="*/ 409550 w 438124"/>
                <a:gd name="connsiteY12" fmla="*/ 132637 h 322424"/>
                <a:gd name="connsiteX13" fmla="*/ 438125 w 438124"/>
                <a:gd name="connsiteY13" fmla="*/ 161212 h 322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8124" h="322424">
                  <a:moveTo>
                    <a:pt x="438125" y="161212"/>
                  </a:moveTo>
                  <a:cubicBezTo>
                    <a:pt x="438125" y="176994"/>
                    <a:pt x="425332" y="189787"/>
                    <a:pt x="409550" y="189787"/>
                  </a:cubicBezTo>
                  <a:lnTo>
                    <a:pt x="97511" y="189787"/>
                  </a:lnTo>
                  <a:lnTo>
                    <a:pt x="182093" y="274369"/>
                  </a:lnTo>
                  <a:cubicBezTo>
                    <a:pt x="192851" y="285915"/>
                    <a:pt x="192213" y="303997"/>
                    <a:pt x="180667" y="314755"/>
                  </a:cubicBezTo>
                  <a:cubicBezTo>
                    <a:pt x="169693" y="324981"/>
                    <a:pt x="152681" y="324981"/>
                    <a:pt x="141707" y="314755"/>
                  </a:cubicBezTo>
                  <a:lnTo>
                    <a:pt x="8357" y="181405"/>
                  </a:lnTo>
                  <a:cubicBezTo>
                    <a:pt x="-2786" y="170249"/>
                    <a:pt x="-2786" y="152176"/>
                    <a:pt x="8357" y="141019"/>
                  </a:cubicBezTo>
                  <a:lnTo>
                    <a:pt x="141707" y="7669"/>
                  </a:lnTo>
                  <a:cubicBezTo>
                    <a:pt x="153253" y="-3089"/>
                    <a:pt x="171334" y="-2451"/>
                    <a:pt x="182093" y="9095"/>
                  </a:cubicBezTo>
                  <a:cubicBezTo>
                    <a:pt x="192319" y="20069"/>
                    <a:pt x="192319" y="37081"/>
                    <a:pt x="182093" y="48055"/>
                  </a:cubicBezTo>
                  <a:lnTo>
                    <a:pt x="97511" y="132637"/>
                  </a:lnTo>
                  <a:lnTo>
                    <a:pt x="409550" y="132637"/>
                  </a:lnTo>
                  <a:cubicBezTo>
                    <a:pt x="425332" y="132637"/>
                    <a:pt x="438125" y="145430"/>
                    <a:pt x="438125" y="161212"/>
                  </a:cubicBezTo>
                  <a:close/>
                </a:path>
              </a:pathLst>
            </a:custGeom>
            <a:solidFill>
              <a:srgbClr val="0000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38" name="Group 37">
            <a:extLst>
              <a:ext uri="{FF2B5EF4-FFF2-40B4-BE49-F238E27FC236}">
                <a16:creationId xmlns:a16="http://schemas.microsoft.com/office/drawing/2014/main" id="{2005E9CC-CAEB-1D6B-27E2-E8A43011188E}"/>
              </a:ext>
            </a:extLst>
          </p:cNvPr>
          <p:cNvGrpSpPr/>
          <p:nvPr/>
        </p:nvGrpSpPr>
        <p:grpSpPr>
          <a:xfrm rot="17083993" flipH="1">
            <a:off x="10464551" y="4071746"/>
            <a:ext cx="320040" cy="320040"/>
            <a:chOff x="5951900" y="4858778"/>
            <a:chExt cx="320040" cy="320040"/>
          </a:xfrm>
        </p:grpSpPr>
        <p:sp>
          <p:nvSpPr>
            <p:cNvPr id="39" name="Oval 38">
              <a:extLst>
                <a:ext uri="{FF2B5EF4-FFF2-40B4-BE49-F238E27FC236}">
                  <a16:creationId xmlns:a16="http://schemas.microsoft.com/office/drawing/2014/main" id="{6E25D1F4-BC87-539F-D38E-2A7978459DA0}"/>
                </a:ext>
              </a:extLst>
            </p:cNvPr>
            <p:cNvSpPr/>
            <p:nvPr/>
          </p:nvSpPr>
          <p:spPr bwMode="auto">
            <a:xfrm>
              <a:off x="5951900" y="4858778"/>
              <a:ext cx="320040" cy="320040"/>
            </a:xfrm>
            <a:prstGeom prst="ellipse">
              <a:avLst/>
            </a:prstGeom>
            <a:solidFill>
              <a:schemeClr val="bg1"/>
            </a:solidFill>
            <a:ln w="28575">
              <a:solidFill>
                <a:schemeClr val="bg1">
                  <a:lumMod val="85000"/>
                </a:schemeClr>
              </a:solidFill>
            </a:ln>
            <a:effectLst/>
          </p:spPr>
          <p:txBody>
            <a:bodyPr wrap="square" lIns="0" tIns="0" rIns="0" bIns="0" rtlCol="0"/>
            <a:lstStyle/>
            <a:p>
              <a:pPr marL="0" marR="0" lvl="0" indent="0" algn="l" defTabSz="623318" rtl="0" eaLnBrk="1" fontAlgn="auto" latinLnBrk="0" hangingPunct="1">
                <a:lnSpc>
                  <a:spcPct val="100000"/>
                </a:lnSpc>
                <a:spcBef>
                  <a:spcPts val="0"/>
                </a:spcBef>
                <a:spcAft>
                  <a:spcPts val="0"/>
                </a:spcAft>
                <a:buClrTx/>
                <a:buSzTx/>
                <a:buFontTx/>
                <a:buNone/>
                <a:tabLst/>
                <a:defRPr/>
              </a:pPr>
              <a:endParaRPr kumimoji="0" lang="en-US" sz="1226" b="0" i="0" u="none" strike="noStrike" kern="0" cap="none" spc="0" normalizeH="0" baseline="0" noProof="0">
                <a:ln>
                  <a:noFill/>
                </a:ln>
                <a:solidFill>
                  <a:prstClr val="black"/>
                </a:solidFill>
                <a:effectLst/>
                <a:uLnTx/>
                <a:uFillTx/>
                <a:latin typeface="Calibri"/>
                <a:ea typeface="+mn-ea"/>
                <a:cs typeface="+mn-cs"/>
              </a:endParaRPr>
            </a:p>
          </p:txBody>
        </p:sp>
        <p:sp>
          <p:nvSpPr>
            <p:cNvPr id="40" name="Freeform: Shape 39">
              <a:extLst>
                <a:ext uri="{FF2B5EF4-FFF2-40B4-BE49-F238E27FC236}">
                  <a16:creationId xmlns:a16="http://schemas.microsoft.com/office/drawing/2014/main" id="{94346DCB-5AF3-60FE-957D-F8707F8F2CE9}"/>
                </a:ext>
              </a:extLst>
            </p:cNvPr>
            <p:cNvSpPr>
              <a:spLocks noChangeAspect="1"/>
            </p:cNvSpPr>
            <p:nvPr/>
          </p:nvSpPr>
          <p:spPr>
            <a:xfrm flipH="1">
              <a:off x="6025720" y="4953344"/>
              <a:ext cx="172400" cy="126872"/>
            </a:xfrm>
            <a:custGeom>
              <a:avLst/>
              <a:gdLst>
                <a:gd name="connsiteX0" fmla="*/ 438125 w 438124"/>
                <a:gd name="connsiteY0" fmla="*/ 161212 h 322424"/>
                <a:gd name="connsiteX1" fmla="*/ 409550 w 438124"/>
                <a:gd name="connsiteY1" fmla="*/ 189787 h 322424"/>
                <a:gd name="connsiteX2" fmla="*/ 97511 w 438124"/>
                <a:gd name="connsiteY2" fmla="*/ 189787 h 322424"/>
                <a:gd name="connsiteX3" fmla="*/ 182093 w 438124"/>
                <a:gd name="connsiteY3" fmla="*/ 274369 h 322424"/>
                <a:gd name="connsiteX4" fmla="*/ 180667 w 438124"/>
                <a:gd name="connsiteY4" fmla="*/ 314755 h 322424"/>
                <a:gd name="connsiteX5" fmla="*/ 141707 w 438124"/>
                <a:gd name="connsiteY5" fmla="*/ 314755 h 322424"/>
                <a:gd name="connsiteX6" fmla="*/ 8357 w 438124"/>
                <a:gd name="connsiteY6" fmla="*/ 181405 h 322424"/>
                <a:gd name="connsiteX7" fmla="*/ 8357 w 438124"/>
                <a:gd name="connsiteY7" fmla="*/ 141019 h 322424"/>
                <a:gd name="connsiteX8" fmla="*/ 141707 w 438124"/>
                <a:gd name="connsiteY8" fmla="*/ 7669 h 322424"/>
                <a:gd name="connsiteX9" fmla="*/ 182093 w 438124"/>
                <a:gd name="connsiteY9" fmla="*/ 9095 h 322424"/>
                <a:gd name="connsiteX10" fmla="*/ 182093 w 438124"/>
                <a:gd name="connsiteY10" fmla="*/ 48055 h 322424"/>
                <a:gd name="connsiteX11" fmla="*/ 97511 w 438124"/>
                <a:gd name="connsiteY11" fmla="*/ 132637 h 322424"/>
                <a:gd name="connsiteX12" fmla="*/ 409550 w 438124"/>
                <a:gd name="connsiteY12" fmla="*/ 132637 h 322424"/>
                <a:gd name="connsiteX13" fmla="*/ 438125 w 438124"/>
                <a:gd name="connsiteY13" fmla="*/ 161212 h 322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8124" h="322424">
                  <a:moveTo>
                    <a:pt x="438125" y="161212"/>
                  </a:moveTo>
                  <a:cubicBezTo>
                    <a:pt x="438125" y="176994"/>
                    <a:pt x="425332" y="189787"/>
                    <a:pt x="409550" y="189787"/>
                  </a:cubicBezTo>
                  <a:lnTo>
                    <a:pt x="97511" y="189787"/>
                  </a:lnTo>
                  <a:lnTo>
                    <a:pt x="182093" y="274369"/>
                  </a:lnTo>
                  <a:cubicBezTo>
                    <a:pt x="192851" y="285915"/>
                    <a:pt x="192213" y="303997"/>
                    <a:pt x="180667" y="314755"/>
                  </a:cubicBezTo>
                  <a:cubicBezTo>
                    <a:pt x="169693" y="324981"/>
                    <a:pt x="152681" y="324981"/>
                    <a:pt x="141707" y="314755"/>
                  </a:cubicBezTo>
                  <a:lnTo>
                    <a:pt x="8357" y="181405"/>
                  </a:lnTo>
                  <a:cubicBezTo>
                    <a:pt x="-2786" y="170249"/>
                    <a:pt x="-2786" y="152176"/>
                    <a:pt x="8357" y="141019"/>
                  </a:cubicBezTo>
                  <a:lnTo>
                    <a:pt x="141707" y="7669"/>
                  </a:lnTo>
                  <a:cubicBezTo>
                    <a:pt x="153253" y="-3089"/>
                    <a:pt x="171334" y="-2451"/>
                    <a:pt x="182093" y="9095"/>
                  </a:cubicBezTo>
                  <a:cubicBezTo>
                    <a:pt x="192319" y="20069"/>
                    <a:pt x="192319" y="37081"/>
                    <a:pt x="182093" y="48055"/>
                  </a:cubicBezTo>
                  <a:lnTo>
                    <a:pt x="97511" y="132637"/>
                  </a:lnTo>
                  <a:lnTo>
                    <a:pt x="409550" y="132637"/>
                  </a:lnTo>
                  <a:cubicBezTo>
                    <a:pt x="425332" y="132637"/>
                    <a:pt x="438125" y="145430"/>
                    <a:pt x="438125" y="161212"/>
                  </a:cubicBezTo>
                  <a:close/>
                </a:path>
              </a:pathLst>
            </a:custGeom>
            <a:solidFill>
              <a:srgbClr val="0000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41" name="Group 40">
            <a:extLst>
              <a:ext uri="{FF2B5EF4-FFF2-40B4-BE49-F238E27FC236}">
                <a16:creationId xmlns:a16="http://schemas.microsoft.com/office/drawing/2014/main" id="{CEDEBA08-0EDD-068D-C203-23616E2D5430}"/>
              </a:ext>
            </a:extLst>
          </p:cNvPr>
          <p:cNvGrpSpPr/>
          <p:nvPr/>
        </p:nvGrpSpPr>
        <p:grpSpPr>
          <a:xfrm rot="4813760" flipH="1">
            <a:off x="7321078" y="4071746"/>
            <a:ext cx="320040" cy="320040"/>
            <a:chOff x="5951900" y="4858778"/>
            <a:chExt cx="320040" cy="320040"/>
          </a:xfrm>
        </p:grpSpPr>
        <p:sp>
          <p:nvSpPr>
            <p:cNvPr id="42" name="Oval 41">
              <a:extLst>
                <a:ext uri="{FF2B5EF4-FFF2-40B4-BE49-F238E27FC236}">
                  <a16:creationId xmlns:a16="http://schemas.microsoft.com/office/drawing/2014/main" id="{F3CB3D56-11B2-9FE8-A4C0-790C00FC8DC8}"/>
                </a:ext>
              </a:extLst>
            </p:cNvPr>
            <p:cNvSpPr/>
            <p:nvPr/>
          </p:nvSpPr>
          <p:spPr bwMode="auto">
            <a:xfrm>
              <a:off x="5951900" y="4858778"/>
              <a:ext cx="320040" cy="320040"/>
            </a:xfrm>
            <a:prstGeom prst="ellipse">
              <a:avLst/>
            </a:prstGeom>
            <a:solidFill>
              <a:schemeClr val="bg1"/>
            </a:solidFill>
            <a:ln w="28575">
              <a:solidFill>
                <a:schemeClr val="bg1">
                  <a:lumMod val="85000"/>
                </a:schemeClr>
              </a:solidFill>
            </a:ln>
            <a:effectLst/>
          </p:spPr>
          <p:txBody>
            <a:bodyPr wrap="square" lIns="0" tIns="0" rIns="0" bIns="0" rtlCol="0"/>
            <a:lstStyle/>
            <a:p>
              <a:pPr marL="0" marR="0" lvl="0" indent="0" algn="l" defTabSz="623318" rtl="0" eaLnBrk="1" fontAlgn="auto" latinLnBrk="0" hangingPunct="1">
                <a:lnSpc>
                  <a:spcPct val="100000"/>
                </a:lnSpc>
                <a:spcBef>
                  <a:spcPts val="0"/>
                </a:spcBef>
                <a:spcAft>
                  <a:spcPts val="0"/>
                </a:spcAft>
                <a:buClrTx/>
                <a:buSzTx/>
                <a:buFontTx/>
                <a:buNone/>
                <a:tabLst/>
                <a:defRPr/>
              </a:pPr>
              <a:endParaRPr kumimoji="0" lang="en-US" sz="1226" b="0" i="0" u="none" strike="noStrike" kern="0" cap="none" spc="0" normalizeH="0" baseline="0" noProof="0">
                <a:ln>
                  <a:noFill/>
                </a:ln>
                <a:solidFill>
                  <a:prstClr val="black"/>
                </a:solidFill>
                <a:effectLst/>
                <a:uLnTx/>
                <a:uFillTx/>
                <a:latin typeface="Calibri"/>
                <a:ea typeface="+mn-ea"/>
                <a:cs typeface="+mn-cs"/>
              </a:endParaRPr>
            </a:p>
          </p:txBody>
        </p:sp>
        <p:sp>
          <p:nvSpPr>
            <p:cNvPr id="43" name="Freeform: Shape 42">
              <a:extLst>
                <a:ext uri="{FF2B5EF4-FFF2-40B4-BE49-F238E27FC236}">
                  <a16:creationId xmlns:a16="http://schemas.microsoft.com/office/drawing/2014/main" id="{6AC42D57-4B77-38B1-98C9-105BC9B083EF}"/>
                </a:ext>
              </a:extLst>
            </p:cNvPr>
            <p:cNvSpPr>
              <a:spLocks noChangeAspect="1"/>
            </p:cNvSpPr>
            <p:nvPr/>
          </p:nvSpPr>
          <p:spPr>
            <a:xfrm flipH="1">
              <a:off x="6025720" y="4953344"/>
              <a:ext cx="172400" cy="126872"/>
            </a:xfrm>
            <a:custGeom>
              <a:avLst/>
              <a:gdLst>
                <a:gd name="connsiteX0" fmla="*/ 438125 w 438124"/>
                <a:gd name="connsiteY0" fmla="*/ 161212 h 322424"/>
                <a:gd name="connsiteX1" fmla="*/ 409550 w 438124"/>
                <a:gd name="connsiteY1" fmla="*/ 189787 h 322424"/>
                <a:gd name="connsiteX2" fmla="*/ 97511 w 438124"/>
                <a:gd name="connsiteY2" fmla="*/ 189787 h 322424"/>
                <a:gd name="connsiteX3" fmla="*/ 182093 w 438124"/>
                <a:gd name="connsiteY3" fmla="*/ 274369 h 322424"/>
                <a:gd name="connsiteX4" fmla="*/ 180667 w 438124"/>
                <a:gd name="connsiteY4" fmla="*/ 314755 h 322424"/>
                <a:gd name="connsiteX5" fmla="*/ 141707 w 438124"/>
                <a:gd name="connsiteY5" fmla="*/ 314755 h 322424"/>
                <a:gd name="connsiteX6" fmla="*/ 8357 w 438124"/>
                <a:gd name="connsiteY6" fmla="*/ 181405 h 322424"/>
                <a:gd name="connsiteX7" fmla="*/ 8357 w 438124"/>
                <a:gd name="connsiteY7" fmla="*/ 141019 h 322424"/>
                <a:gd name="connsiteX8" fmla="*/ 141707 w 438124"/>
                <a:gd name="connsiteY8" fmla="*/ 7669 h 322424"/>
                <a:gd name="connsiteX9" fmla="*/ 182093 w 438124"/>
                <a:gd name="connsiteY9" fmla="*/ 9095 h 322424"/>
                <a:gd name="connsiteX10" fmla="*/ 182093 w 438124"/>
                <a:gd name="connsiteY10" fmla="*/ 48055 h 322424"/>
                <a:gd name="connsiteX11" fmla="*/ 97511 w 438124"/>
                <a:gd name="connsiteY11" fmla="*/ 132637 h 322424"/>
                <a:gd name="connsiteX12" fmla="*/ 409550 w 438124"/>
                <a:gd name="connsiteY12" fmla="*/ 132637 h 322424"/>
                <a:gd name="connsiteX13" fmla="*/ 438125 w 438124"/>
                <a:gd name="connsiteY13" fmla="*/ 161212 h 322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8124" h="322424">
                  <a:moveTo>
                    <a:pt x="438125" y="161212"/>
                  </a:moveTo>
                  <a:cubicBezTo>
                    <a:pt x="438125" y="176994"/>
                    <a:pt x="425332" y="189787"/>
                    <a:pt x="409550" y="189787"/>
                  </a:cubicBezTo>
                  <a:lnTo>
                    <a:pt x="97511" y="189787"/>
                  </a:lnTo>
                  <a:lnTo>
                    <a:pt x="182093" y="274369"/>
                  </a:lnTo>
                  <a:cubicBezTo>
                    <a:pt x="192851" y="285915"/>
                    <a:pt x="192213" y="303997"/>
                    <a:pt x="180667" y="314755"/>
                  </a:cubicBezTo>
                  <a:cubicBezTo>
                    <a:pt x="169693" y="324981"/>
                    <a:pt x="152681" y="324981"/>
                    <a:pt x="141707" y="314755"/>
                  </a:cubicBezTo>
                  <a:lnTo>
                    <a:pt x="8357" y="181405"/>
                  </a:lnTo>
                  <a:cubicBezTo>
                    <a:pt x="-2786" y="170249"/>
                    <a:pt x="-2786" y="152176"/>
                    <a:pt x="8357" y="141019"/>
                  </a:cubicBezTo>
                  <a:lnTo>
                    <a:pt x="141707" y="7669"/>
                  </a:lnTo>
                  <a:cubicBezTo>
                    <a:pt x="153253" y="-3089"/>
                    <a:pt x="171334" y="-2451"/>
                    <a:pt x="182093" y="9095"/>
                  </a:cubicBezTo>
                  <a:cubicBezTo>
                    <a:pt x="192319" y="20069"/>
                    <a:pt x="192319" y="37081"/>
                    <a:pt x="182093" y="48055"/>
                  </a:cubicBezTo>
                  <a:lnTo>
                    <a:pt x="97511" y="132637"/>
                  </a:lnTo>
                  <a:lnTo>
                    <a:pt x="409550" y="132637"/>
                  </a:lnTo>
                  <a:cubicBezTo>
                    <a:pt x="425332" y="132637"/>
                    <a:pt x="438125" y="145430"/>
                    <a:pt x="438125" y="161212"/>
                  </a:cubicBezTo>
                  <a:close/>
                </a:path>
              </a:pathLst>
            </a:custGeom>
            <a:solidFill>
              <a:srgbClr val="0000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44" name="Group 43">
            <a:extLst>
              <a:ext uri="{FF2B5EF4-FFF2-40B4-BE49-F238E27FC236}">
                <a16:creationId xmlns:a16="http://schemas.microsoft.com/office/drawing/2014/main" id="{CAF34437-CA4E-1BF8-C887-534D66922705}"/>
              </a:ext>
            </a:extLst>
          </p:cNvPr>
          <p:cNvGrpSpPr/>
          <p:nvPr/>
        </p:nvGrpSpPr>
        <p:grpSpPr>
          <a:xfrm>
            <a:off x="541964" y="1839062"/>
            <a:ext cx="518956" cy="518956"/>
            <a:chOff x="569904" y="2297095"/>
            <a:chExt cx="658800" cy="658800"/>
          </a:xfrm>
        </p:grpSpPr>
        <p:sp>
          <p:nvSpPr>
            <p:cNvPr id="45" name="Oval 44">
              <a:extLst>
                <a:ext uri="{FF2B5EF4-FFF2-40B4-BE49-F238E27FC236}">
                  <a16:creationId xmlns:a16="http://schemas.microsoft.com/office/drawing/2014/main" id="{DDDDD05B-F24F-E1BD-5714-3FD36B2E0F22}"/>
                </a:ext>
              </a:extLst>
            </p:cNvPr>
            <p:cNvSpPr/>
            <p:nvPr/>
          </p:nvSpPr>
          <p:spPr bwMode="auto">
            <a:xfrm>
              <a:off x="569904" y="2297095"/>
              <a:ext cx="658800" cy="658800"/>
            </a:xfrm>
            <a:prstGeom prst="ellipse">
              <a:avLst/>
            </a:prstGeom>
            <a:solidFill>
              <a:schemeClr val="bg1"/>
            </a:solidFill>
            <a:ln w="254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endParaRPr>
            </a:p>
          </p:txBody>
        </p:sp>
        <p:sp>
          <p:nvSpPr>
            <p:cNvPr id="46" name="ID" title="Icon of a person with three stacked lines of text to the right of them">
              <a:extLst>
                <a:ext uri="{FF2B5EF4-FFF2-40B4-BE49-F238E27FC236}">
                  <a16:creationId xmlns:a16="http://schemas.microsoft.com/office/drawing/2014/main" id="{1795701B-69B7-8F42-0B13-F2B811755FF0}"/>
                </a:ext>
              </a:extLst>
            </p:cNvPr>
            <p:cNvSpPr>
              <a:spLocks noChangeAspect="1" noEditPoints="1"/>
            </p:cNvSpPr>
            <p:nvPr/>
          </p:nvSpPr>
          <p:spPr bwMode="auto">
            <a:xfrm>
              <a:off x="727514" y="2518018"/>
              <a:ext cx="316618" cy="182854"/>
            </a:xfrm>
            <a:custGeom>
              <a:avLst/>
              <a:gdLst>
                <a:gd name="T0" fmla="*/ 20 w 356"/>
                <a:gd name="T1" fmla="*/ 62 h 204"/>
                <a:gd name="T2" fmla="*/ 81 w 356"/>
                <a:gd name="T3" fmla="*/ 0 h 204"/>
                <a:gd name="T4" fmla="*/ 143 w 356"/>
                <a:gd name="T5" fmla="*/ 62 h 204"/>
                <a:gd name="T6" fmla="*/ 81 w 356"/>
                <a:gd name="T7" fmla="*/ 123 h 204"/>
                <a:gd name="T8" fmla="*/ 20 w 356"/>
                <a:gd name="T9" fmla="*/ 62 h 204"/>
                <a:gd name="T10" fmla="*/ 162 w 356"/>
                <a:gd name="T11" fmla="*/ 204 h 204"/>
                <a:gd name="T12" fmla="*/ 81 w 356"/>
                <a:gd name="T13" fmla="*/ 123 h 204"/>
                <a:gd name="T14" fmla="*/ 0 w 356"/>
                <a:gd name="T15" fmla="*/ 204 h 204"/>
                <a:gd name="T16" fmla="*/ 199 w 356"/>
                <a:gd name="T17" fmla="*/ 3 h 204"/>
                <a:gd name="T18" fmla="*/ 356 w 356"/>
                <a:gd name="T19" fmla="*/ 3 h 204"/>
                <a:gd name="T20" fmla="*/ 199 w 356"/>
                <a:gd name="T21" fmla="*/ 97 h 204"/>
                <a:gd name="T22" fmla="*/ 356 w 356"/>
                <a:gd name="T23" fmla="*/ 97 h 204"/>
                <a:gd name="T24" fmla="*/ 199 w 356"/>
                <a:gd name="T25" fmla="*/ 192 h 204"/>
                <a:gd name="T26" fmla="*/ 356 w 356"/>
                <a:gd name="T27" fmla="*/ 192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6" h="204">
                  <a:moveTo>
                    <a:pt x="20" y="62"/>
                  </a:moveTo>
                  <a:cubicBezTo>
                    <a:pt x="20" y="28"/>
                    <a:pt x="47" y="0"/>
                    <a:pt x="81" y="0"/>
                  </a:cubicBezTo>
                  <a:cubicBezTo>
                    <a:pt x="115" y="0"/>
                    <a:pt x="143" y="28"/>
                    <a:pt x="143" y="62"/>
                  </a:cubicBezTo>
                  <a:cubicBezTo>
                    <a:pt x="143" y="96"/>
                    <a:pt x="115" y="123"/>
                    <a:pt x="81" y="123"/>
                  </a:cubicBezTo>
                  <a:cubicBezTo>
                    <a:pt x="47" y="123"/>
                    <a:pt x="20" y="96"/>
                    <a:pt x="20" y="62"/>
                  </a:cubicBezTo>
                  <a:close/>
                  <a:moveTo>
                    <a:pt x="162" y="204"/>
                  </a:moveTo>
                  <a:cubicBezTo>
                    <a:pt x="162" y="160"/>
                    <a:pt x="126" y="123"/>
                    <a:pt x="81" y="123"/>
                  </a:cubicBezTo>
                  <a:cubicBezTo>
                    <a:pt x="37" y="123"/>
                    <a:pt x="0" y="160"/>
                    <a:pt x="0" y="204"/>
                  </a:cubicBezTo>
                  <a:moveTo>
                    <a:pt x="199" y="3"/>
                  </a:moveTo>
                  <a:cubicBezTo>
                    <a:pt x="356" y="3"/>
                    <a:pt x="356" y="3"/>
                    <a:pt x="356" y="3"/>
                  </a:cubicBezTo>
                  <a:moveTo>
                    <a:pt x="199" y="97"/>
                  </a:moveTo>
                  <a:cubicBezTo>
                    <a:pt x="356" y="97"/>
                    <a:pt x="356" y="97"/>
                    <a:pt x="356" y="97"/>
                  </a:cubicBezTo>
                  <a:moveTo>
                    <a:pt x="199" y="192"/>
                  </a:moveTo>
                  <a:cubicBezTo>
                    <a:pt x="356" y="192"/>
                    <a:pt x="356" y="192"/>
                    <a:pt x="356" y="192"/>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47" name="Group 46">
            <a:extLst>
              <a:ext uri="{FF2B5EF4-FFF2-40B4-BE49-F238E27FC236}">
                <a16:creationId xmlns:a16="http://schemas.microsoft.com/office/drawing/2014/main" id="{8E469E5D-76AF-E2E1-63C8-E66C1E89C25C}"/>
              </a:ext>
            </a:extLst>
          </p:cNvPr>
          <p:cNvGrpSpPr/>
          <p:nvPr/>
        </p:nvGrpSpPr>
        <p:grpSpPr>
          <a:xfrm>
            <a:off x="541964" y="3047367"/>
            <a:ext cx="518956" cy="518956"/>
            <a:chOff x="762348" y="4277071"/>
            <a:chExt cx="658800" cy="658800"/>
          </a:xfrm>
        </p:grpSpPr>
        <p:sp>
          <p:nvSpPr>
            <p:cNvPr id="48" name="Oval 47">
              <a:extLst>
                <a:ext uri="{FF2B5EF4-FFF2-40B4-BE49-F238E27FC236}">
                  <a16:creationId xmlns:a16="http://schemas.microsoft.com/office/drawing/2014/main" id="{A0B525A0-CB47-4575-FA45-CF079EDDA589}"/>
                </a:ext>
              </a:extLst>
            </p:cNvPr>
            <p:cNvSpPr/>
            <p:nvPr/>
          </p:nvSpPr>
          <p:spPr bwMode="auto">
            <a:xfrm>
              <a:off x="762348" y="4277071"/>
              <a:ext cx="658800" cy="658800"/>
            </a:xfrm>
            <a:prstGeom prst="ellipse">
              <a:avLst/>
            </a:prstGeom>
            <a:solidFill>
              <a:schemeClr val="bg1"/>
            </a:solidFill>
            <a:ln w="254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49" name="Quest_ED40" title="Icon of a map with a dotted line leading to an ex">
              <a:extLst>
                <a:ext uri="{FF2B5EF4-FFF2-40B4-BE49-F238E27FC236}">
                  <a16:creationId xmlns:a16="http://schemas.microsoft.com/office/drawing/2014/main" id="{0D19C8A0-73D6-14BB-94D3-51E59E594AB9}"/>
                </a:ext>
              </a:extLst>
            </p:cNvPr>
            <p:cNvSpPr>
              <a:spLocks noChangeAspect="1" noEditPoints="1"/>
            </p:cNvSpPr>
            <p:nvPr/>
          </p:nvSpPr>
          <p:spPr bwMode="auto">
            <a:xfrm>
              <a:off x="914854" y="4414259"/>
              <a:ext cx="365671" cy="365760"/>
            </a:xfrm>
            <a:custGeom>
              <a:avLst/>
              <a:gdLst>
                <a:gd name="T0" fmla="*/ 2625 w 3750"/>
                <a:gd name="T1" fmla="*/ 3000 h 3750"/>
                <a:gd name="T2" fmla="*/ 2360 w 3750"/>
                <a:gd name="T3" fmla="*/ 3110 h 3750"/>
                <a:gd name="T4" fmla="*/ 2250 w 3750"/>
                <a:gd name="T5" fmla="*/ 3375 h 3750"/>
                <a:gd name="T6" fmla="*/ 2360 w 3750"/>
                <a:gd name="T7" fmla="*/ 3640 h 3750"/>
                <a:gd name="T8" fmla="*/ 2625 w 3750"/>
                <a:gd name="T9" fmla="*/ 3750 h 3750"/>
                <a:gd name="T10" fmla="*/ 375 w 3750"/>
                <a:gd name="T11" fmla="*/ 3750 h 3750"/>
                <a:gd name="T12" fmla="*/ 110 w 3750"/>
                <a:gd name="T13" fmla="*/ 3640 h 3750"/>
                <a:gd name="T14" fmla="*/ 0 w 3750"/>
                <a:gd name="T15" fmla="*/ 3375 h 3750"/>
                <a:gd name="T16" fmla="*/ 110 w 3750"/>
                <a:gd name="T17" fmla="*/ 3110 h 3750"/>
                <a:gd name="T18" fmla="*/ 375 w 3750"/>
                <a:gd name="T19" fmla="*/ 3000 h 3750"/>
                <a:gd name="T20" fmla="*/ 2625 w 3750"/>
                <a:gd name="T21" fmla="*/ 3000 h 3750"/>
                <a:gd name="T22" fmla="*/ 500 w 3750"/>
                <a:gd name="T23" fmla="*/ 2875 h 3750"/>
                <a:gd name="T24" fmla="*/ 500 w 3750"/>
                <a:gd name="T25" fmla="*/ 375 h 3750"/>
                <a:gd name="T26" fmla="*/ 3000 w 3750"/>
                <a:gd name="T27" fmla="*/ 750 h 3750"/>
                <a:gd name="T28" fmla="*/ 3375 w 3750"/>
                <a:gd name="T29" fmla="*/ 750 h 3750"/>
                <a:gd name="T30" fmla="*/ 3750 w 3750"/>
                <a:gd name="T31" fmla="*/ 375 h 3750"/>
                <a:gd name="T32" fmla="*/ 3375 w 3750"/>
                <a:gd name="T33" fmla="*/ 0 h 3750"/>
                <a:gd name="T34" fmla="*/ 3000 w 3750"/>
                <a:gd name="T35" fmla="*/ 375 h 3750"/>
                <a:gd name="T36" fmla="*/ 3000 w 3750"/>
                <a:gd name="T37" fmla="*/ 2375 h 3750"/>
                <a:gd name="T38" fmla="*/ 3366 w 3750"/>
                <a:gd name="T39" fmla="*/ 0 h 3750"/>
                <a:gd name="T40" fmla="*/ 875 w 3750"/>
                <a:gd name="T41" fmla="*/ 0 h 3750"/>
                <a:gd name="T42" fmla="*/ 500 w 3750"/>
                <a:gd name="T43" fmla="*/ 375 h 3750"/>
                <a:gd name="T44" fmla="*/ 3000 w 3750"/>
                <a:gd name="T45" fmla="*/ 2375 h 3750"/>
                <a:gd name="T46" fmla="*/ 3000 w 3750"/>
                <a:gd name="T47" fmla="*/ 3375 h 3750"/>
                <a:gd name="T48" fmla="*/ 375 w 3750"/>
                <a:gd name="T49" fmla="*/ 3750 h 3750"/>
                <a:gd name="T50" fmla="*/ 2625 w 3750"/>
                <a:gd name="T51" fmla="*/ 3750 h 3750"/>
                <a:gd name="T52" fmla="*/ 3000 w 3750"/>
                <a:gd name="T53" fmla="*/ 3375 h 3750"/>
                <a:gd name="T54" fmla="*/ 1625 w 3750"/>
                <a:gd name="T55" fmla="*/ 375 h 3750"/>
                <a:gd name="T56" fmla="*/ 2375 w 3750"/>
                <a:gd name="T57" fmla="*/ 1125 h 3750"/>
                <a:gd name="T58" fmla="*/ 2375 w 3750"/>
                <a:gd name="T59" fmla="*/ 375 h 3750"/>
                <a:gd name="T60" fmla="*/ 1625 w 3750"/>
                <a:gd name="T61" fmla="*/ 1125 h 3750"/>
                <a:gd name="T62" fmla="*/ 1000 w 3750"/>
                <a:gd name="T63" fmla="*/ 1875 h 3750"/>
                <a:gd name="T64" fmla="*/ 1000 w 3750"/>
                <a:gd name="T65" fmla="*/ 2125 h 3750"/>
                <a:gd name="T66" fmla="*/ 1338 w 3750"/>
                <a:gd name="T67" fmla="*/ 1412 h 3750"/>
                <a:gd name="T68" fmla="*/ 1162 w 3750"/>
                <a:gd name="T69" fmla="*/ 1588 h 3750"/>
                <a:gd name="T70" fmla="*/ 1162 w 3750"/>
                <a:gd name="T71" fmla="*/ 2412 h 3750"/>
                <a:gd name="T72" fmla="*/ 1338 w 3750"/>
                <a:gd name="T73" fmla="*/ 2588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750" h="3750">
                  <a:moveTo>
                    <a:pt x="2625" y="3000"/>
                  </a:moveTo>
                  <a:cubicBezTo>
                    <a:pt x="2521" y="3000"/>
                    <a:pt x="2428" y="3042"/>
                    <a:pt x="2360" y="3110"/>
                  </a:cubicBezTo>
                  <a:cubicBezTo>
                    <a:pt x="2292" y="3178"/>
                    <a:pt x="2250" y="3271"/>
                    <a:pt x="2250" y="3375"/>
                  </a:cubicBezTo>
                  <a:cubicBezTo>
                    <a:pt x="2250" y="3479"/>
                    <a:pt x="2292" y="3572"/>
                    <a:pt x="2360" y="3640"/>
                  </a:cubicBezTo>
                  <a:cubicBezTo>
                    <a:pt x="2428" y="3708"/>
                    <a:pt x="2521" y="3750"/>
                    <a:pt x="2625" y="3750"/>
                  </a:cubicBezTo>
                  <a:moveTo>
                    <a:pt x="375" y="3750"/>
                  </a:moveTo>
                  <a:cubicBezTo>
                    <a:pt x="271" y="3750"/>
                    <a:pt x="178" y="3708"/>
                    <a:pt x="110" y="3640"/>
                  </a:cubicBezTo>
                  <a:cubicBezTo>
                    <a:pt x="42" y="3572"/>
                    <a:pt x="0" y="3479"/>
                    <a:pt x="0" y="3375"/>
                  </a:cubicBezTo>
                  <a:cubicBezTo>
                    <a:pt x="0" y="3271"/>
                    <a:pt x="42" y="3178"/>
                    <a:pt x="110" y="3110"/>
                  </a:cubicBezTo>
                  <a:cubicBezTo>
                    <a:pt x="178" y="3042"/>
                    <a:pt x="271" y="3000"/>
                    <a:pt x="375" y="3000"/>
                  </a:cubicBezTo>
                  <a:cubicBezTo>
                    <a:pt x="2625" y="3000"/>
                    <a:pt x="2625" y="3000"/>
                    <a:pt x="2625" y="3000"/>
                  </a:cubicBezTo>
                  <a:moveTo>
                    <a:pt x="500" y="2875"/>
                  </a:moveTo>
                  <a:cubicBezTo>
                    <a:pt x="500" y="375"/>
                    <a:pt x="500" y="375"/>
                    <a:pt x="500" y="375"/>
                  </a:cubicBezTo>
                  <a:moveTo>
                    <a:pt x="3000" y="750"/>
                  </a:moveTo>
                  <a:cubicBezTo>
                    <a:pt x="3375" y="750"/>
                    <a:pt x="3375" y="750"/>
                    <a:pt x="3375" y="750"/>
                  </a:cubicBezTo>
                  <a:cubicBezTo>
                    <a:pt x="3582" y="750"/>
                    <a:pt x="3750" y="582"/>
                    <a:pt x="3750" y="375"/>
                  </a:cubicBezTo>
                  <a:cubicBezTo>
                    <a:pt x="3750" y="168"/>
                    <a:pt x="3582" y="0"/>
                    <a:pt x="3375" y="0"/>
                  </a:cubicBezTo>
                  <a:cubicBezTo>
                    <a:pt x="3168" y="0"/>
                    <a:pt x="3000" y="168"/>
                    <a:pt x="3000" y="375"/>
                  </a:cubicBezTo>
                  <a:cubicBezTo>
                    <a:pt x="3000" y="2375"/>
                    <a:pt x="3000" y="2375"/>
                    <a:pt x="3000" y="2375"/>
                  </a:cubicBezTo>
                  <a:moveTo>
                    <a:pt x="3366" y="0"/>
                  </a:moveTo>
                  <a:cubicBezTo>
                    <a:pt x="875" y="0"/>
                    <a:pt x="875" y="0"/>
                    <a:pt x="875" y="0"/>
                  </a:cubicBezTo>
                  <a:cubicBezTo>
                    <a:pt x="668" y="0"/>
                    <a:pt x="500" y="168"/>
                    <a:pt x="500" y="375"/>
                  </a:cubicBezTo>
                  <a:moveTo>
                    <a:pt x="3000" y="2375"/>
                  </a:moveTo>
                  <a:cubicBezTo>
                    <a:pt x="3000" y="3375"/>
                    <a:pt x="3000" y="3375"/>
                    <a:pt x="3000" y="3375"/>
                  </a:cubicBezTo>
                  <a:moveTo>
                    <a:pt x="375" y="3750"/>
                  </a:moveTo>
                  <a:cubicBezTo>
                    <a:pt x="2625" y="3750"/>
                    <a:pt x="2625" y="3750"/>
                    <a:pt x="2625" y="3750"/>
                  </a:cubicBezTo>
                  <a:cubicBezTo>
                    <a:pt x="2832" y="3750"/>
                    <a:pt x="3000" y="3582"/>
                    <a:pt x="3000" y="3375"/>
                  </a:cubicBezTo>
                  <a:moveTo>
                    <a:pt x="1625" y="375"/>
                  </a:moveTo>
                  <a:cubicBezTo>
                    <a:pt x="2375" y="1125"/>
                    <a:pt x="2375" y="1125"/>
                    <a:pt x="2375" y="1125"/>
                  </a:cubicBezTo>
                  <a:moveTo>
                    <a:pt x="2375" y="375"/>
                  </a:moveTo>
                  <a:cubicBezTo>
                    <a:pt x="1625" y="1125"/>
                    <a:pt x="1625" y="1125"/>
                    <a:pt x="1625" y="1125"/>
                  </a:cubicBezTo>
                  <a:moveTo>
                    <a:pt x="1000" y="1875"/>
                  </a:moveTo>
                  <a:cubicBezTo>
                    <a:pt x="1000" y="2125"/>
                    <a:pt x="1000" y="2125"/>
                    <a:pt x="1000" y="2125"/>
                  </a:cubicBezTo>
                  <a:moveTo>
                    <a:pt x="1338" y="1412"/>
                  </a:moveTo>
                  <a:cubicBezTo>
                    <a:pt x="1162" y="1588"/>
                    <a:pt x="1162" y="1588"/>
                    <a:pt x="1162" y="1588"/>
                  </a:cubicBezTo>
                  <a:moveTo>
                    <a:pt x="1162" y="2412"/>
                  </a:moveTo>
                  <a:cubicBezTo>
                    <a:pt x="1338" y="2588"/>
                    <a:pt x="1338" y="2588"/>
                    <a:pt x="1338" y="2588"/>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50" name="Group 49" descr="Icon location">
            <a:extLst>
              <a:ext uri="{FF2B5EF4-FFF2-40B4-BE49-F238E27FC236}">
                <a16:creationId xmlns:a16="http://schemas.microsoft.com/office/drawing/2014/main" id="{562B6304-F90C-54AF-2E39-BE8AD637461E}"/>
              </a:ext>
            </a:extLst>
          </p:cNvPr>
          <p:cNvGrpSpPr/>
          <p:nvPr/>
        </p:nvGrpSpPr>
        <p:grpSpPr>
          <a:xfrm>
            <a:off x="541964" y="3815064"/>
            <a:ext cx="518956" cy="518956"/>
            <a:chOff x="4358213" y="3560884"/>
            <a:chExt cx="659875" cy="659875"/>
          </a:xfrm>
        </p:grpSpPr>
        <p:sp>
          <p:nvSpPr>
            <p:cNvPr id="51" name="Oval 50">
              <a:extLst>
                <a:ext uri="{FF2B5EF4-FFF2-40B4-BE49-F238E27FC236}">
                  <a16:creationId xmlns:a16="http://schemas.microsoft.com/office/drawing/2014/main" id="{D635B01A-C916-3A51-DB41-0FB47C8382A4}"/>
                </a:ext>
              </a:extLst>
            </p:cNvPr>
            <p:cNvSpPr/>
            <p:nvPr/>
          </p:nvSpPr>
          <p:spPr bwMode="auto">
            <a:xfrm>
              <a:off x="4358213" y="3560884"/>
              <a:ext cx="659875" cy="659875"/>
            </a:xfrm>
            <a:prstGeom prst="ellipse">
              <a:avLst/>
            </a:prstGeom>
            <a:solidFill>
              <a:schemeClr val="bg1"/>
            </a:solidFill>
            <a:ln w="254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52" name="Relationship_F003" title="Icon of three boxes connected by lines">
              <a:extLst>
                <a:ext uri="{FF2B5EF4-FFF2-40B4-BE49-F238E27FC236}">
                  <a16:creationId xmlns:a16="http://schemas.microsoft.com/office/drawing/2014/main" id="{44C1FD45-9E85-379E-346F-B036F2B03E13}"/>
                </a:ext>
              </a:extLst>
            </p:cNvPr>
            <p:cNvSpPr>
              <a:spLocks noChangeAspect="1" noEditPoints="1"/>
            </p:cNvSpPr>
            <p:nvPr/>
          </p:nvSpPr>
          <p:spPr bwMode="auto">
            <a:xfrm>
              <a:off x="4504544" y="3739157"/>
              <a:ext cx="321268" cy="300487"/>
            </a:xfrm>
            <a:custGeom>
              <a:avLst/>
              <a:gdLst>
                <a:gd name="T0" fmla="*/ 3230 w 4406"/>
                <a:gd name="T1" fmla="*/ 0 h 4121"/>
                <a:gd name="T2" fmla="*/ 4406 w 4406"/>
                <a:gd name="T3" fmla="*/ 0 h 4121"/>
                <a:gd name="T4" fmla="*/ 4406 w 4406"/>
                <a:gd name="T5" fmla="*/ 1176 h 4121"/>
                <a:gd name="T6" fmla="*/ 3230 w 4406"/>
                <a:gd name="T7" fmla="*/ 1176 h 4121"/>
                <a:gd name="T8" fmla="*/ 3230 w 4406"/>
                <a:gd name="T9" fmla="*/ 0 h 4121"/>
                <a:gd name="T10" fmla="*/ 3230 w 4406"/>
                <a:gd name="T11" fmla="*/ 4121 h 4121"/>
                <a:gd name="T12" fmla="*/ 4406 w 4406"/>
                <a:gd name="T13" fmla="*/ 4121 h 4121"/>
                <a:gd name="T14" fmla="*/ 4406 w 4406"/>
                <a:gd name="T15" fmla="*/ 2945 h 4121"/>
                <a:gd name="T16" fmla="*/ 3230 w 4406"/>
                <a:gd name="T17" fmla="*/ 2945 h 4121"/>
                <a:gd name="T18" fmla="*/ 3230 w 4406"/>
                <a:gd name="T19" fmla="*/ 4121 h 4121"/>
                <a:gd name="T20" fmla="*/ 0 w 4406"/>
                <a:gd name="T21" fmla="*/ 2653 h 4121"/>
                <a:gd name="T22" fmla="*/ 1175 w 4406"/>
                <a:gd name="T23" fmla="*/ 2653 h 4121"/>
                <a:gd name="T24" fmla="*/ 1175 w 4406"/>
                <a:gd name="T25" fmla="*/ 1477 h 4121"/>
                <a:gd name="T26" fmla="*/ 0 w 4406"/>
                <a:gd name="T27" fmla="*/ 1477 h 4121"/>
                <a:gd name="T28" fmla="*/ 0 w 4406"/>
                <a:gd name="T29" fmla="*/ 2653 h 4121"/>
                <a:gd name="T30" fmla="*/ 1176 w 4406"/>
                <a:gd name="T31" fmla="*/ 2062 h 4121"/>
                <a:gd name="T32" fmla="*/ 3230 w 4406"/>
                <a:gd name="T33" fmla="*/ 690 h 4121"/>
                <a:gd name="T34" fmla="*/ 3230 w 4406"/>
                <a:gd name="T35" fmla="*/ 3434 h 4121"/>
                <a:gd name="T36" fmla="*/ 1181 w 4406"/>
                <a:gd name="T37" fmla="*/ 2064 h 4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406" h="4121">
                  <a:moveTo>
                    <a:pt x="3230" y="0"/>
                  </a:moveTo>
                  <a:lnTo>
                    <a:pt x="4406" y="0"/>
                  </a:lnTo>
                  <a:lnTo>
                    <a:pt x="4406" y="1176"/>
                  </a:lnTo>
                  <a:lnTo>
                    <a:pt x="3230" y="1176"/>
                  </a:lnTo>
                  <a:lnTo>
                    <a:pt x="3230" y="0"/>
                  </a:lnTo>
                  <a:moveTo>
                    <a:pt x="3230" y="4121"/>
                  </a:moveTo>
                  <a:lnTo>
                    <a:pt x="4406" y="4121"/>
                  </a:lnTo>
                  <a:lnTo>
                    <a:pt x="4406" y="2945"/>
                  </a:lnTo>
                  <a:lnTo>
                    <a:pt x="3230" y="2945"/>
                  </a:lnTo>
                  <a:lnTo>
                    <a:pt x="3230" y="4121"/>
                  </a:lnTo>
                  <a:moveTo>
                    <a:pt x="0" y="2653"/>
                  </a:moveTo>
                  <a:lnTo>
                    <a:pt x="1175" y="2653"/>
                  </a:lnTo>
                  <a:lnTo>
                    <a:pt x="1175" y="1477"/>
                  </a:lnTo>
                  <a:lnTo>
                    <a:pt x="0" y="1477"/>
                  </a:lnTo>
                  <a:lnTo>
                    <a:pt x="0" y="2653"/>
                  </a:lnTo>
                  <a:moveTo>
                    <a:pt x="1176" y="2062"/>
                  </a:moveTo>
                  <a:lnTo>
                    <a:pt x="3230" y="690"/>
                  </a:lnTo>
                  <a:moveTo>
                    <a:pt x="3230" y="3434"/>
                  </a:moveTo>
                  <a:lnTo>
                    <a:pt x="1181" y="206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53" name="Group 52">
            <a:extLst>
              <a:ext uri="{FF2B5EF4-FFF2-40B4-BE49-F238E27FC236}">
                <a16:creationId xmlns:a16="http://schemas.microsoft.com/office/drawing/2014/main" id="{31FAEF5F-D3E0-EDC2-803D-AC769094C46B}"/>
              </a:ext>
            </a:extLst>
          </p:cNvPr>
          <p:cNvGrpSpPr/>
          <p:nvPr/>
        </p:nvGrpSpPr>
        <p:grpSpPr>
          <a:xfrm>
            <a:off x="541964" y="4795969"/>
            <a:ext cx="494148" cy="494148"/>
            <a:chOff x="532198" y="4929913"/>
            <a:chExt cx="627308" cy="627308"/>
          </a:xfrm>
        </p:grpSpPr>
        <p:sp>
          <p:nvSpPr>
            <p:cNvPr id="54" name="Oval 53">
              <a:extLst>
                <a:ext uri="{FF2B5EF4-FFF2-40B4-BE49-F238E27FC236}">
                  <a16:creationId xmlns:a16="http://schemas.microsoft.com/office/drawing/2014/main" id="{71AE432C-020C-5F25-35C8-BC82F13AB718}"/>
                </a:ext>
              </a:extLst>
            </p:cNvPr>
            <p:cNvSpPr/>
            <p:nvPr/>
          </p:nvSpPr>
          <p:spPr bwMode="auto">
            <a:xfrm>
              <a:off x="532198" y="4929913"/>
              <a:ext cx="627308" cy="627308"/>
            </a:xfrm>
            <a:prstGeom prst="ellipse">
              <a:avLst/>
            </a:prstGeom>
            <a:solidFill>
              <a:schemeClr val="bg1"/>
            </a:solidFill>
            <a:ln w="254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55" name="list_4" title="Icon of a checklist">
              <a:extLst>
                <a:ext uri="{FF2B5EF4-FFF2-40B4-BE49-F238E27FC236}">
                  <a16:creationId xmlns:a16="http://schemas.microsoft.com/office/drawing/2014/main" id="{B8CB67C6-3682-4695-9F6D-1A2A71A918A1}"/>
                </a:ext>
              </a:extLst>
            </p:cNvPr>
            <p:cNvSpPr>
              <a:spLocks noChangeAspect="1" noEditPoints="1"/>
            </p:cNvSpPr>
            <p:nvPr/>
          </p:nvSpPr>
          <p:spPr bwMode="auto">
            <a:xfrm>
              <a:off x="667206" y="5126400"/>
              <a:ext cx="315057" cy="212944"/>
            </a:xfrm>
            <a:custGeom>
              <a:avLst/>
              <a:gdLst>
                <a:gd name="T0" fmla="*/ 90 w 253"/>
                <a:gd name="T1" fmla="*/ 24 h 171"/>
                <a:gd name="T2" fmla="*/ 253 w 253"/>
                <a:gd name="T3" fmla="*/ 24 h 171"/>
                <a:gd name="T4" fmla="*/ 90 w 253"/>
                <a:gd name="T5" fmla="*/ 73 h 171"/>
                <a:gd name="T6" fmla="*/ 253 w 253"/>
                <a:gd name="T7" fmla="*/ 73 h 171"/>
                <a:gd name="T8" fmla="*/ 90 w 253"/>
                <a:gd name="T9" fmla="*/ 121 h 171"/>
                <a:gd name="T10" fmla="*/ 253 w 253"/>
                <a:gd name="T11" fmla="*/ 121 h 171"/>
                <a:gd name="T12" fmla="*/ 90 w 253"/>
                <a:gd name="T13" fmla="*/ 171 h 171"/>
                <a:gd name="T14" fmla="*/ 253 w 253"/>
                <a:gd name="T15" fmla="*/ 171 h 171"/>
                <a:gd name="T16" fmla="*/ 0 w 253"/>
                <a:gd name="T17" fmla="*/ 23 h 171"/>
                <a:gd name="T18" fmla="*/ 17 w 253"/>
                <a:gd name="T19" fmla="*/ 40 h 171"/>
                <a:gd name="T20" fmla="*/ 58 w 253"/>
                <a:gd name="T21" fmla="*/ 0 h 171"/>
                <a:gd name="T22" fmla="*/ 0 w 253"/>
                <a:gd name="T23" fmla="*/ 121 h 171"/>
                <a:gd name="T24" fmla="*/ 17 w 253"/>
                <a:gd name="T25" fmla="*/ 138 h 171"/>
                <a:gd name="T26" fmla="*/ 58 w 253"/>
                <a:gd name="T27" fmla="*/ 98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3" h="171">
                  <a:moveTo>
                    <a:pt x="90" y="24"/>
                  </a:moveTo>
                  <a:lnTo>
                    <a:pt x="253" y="24"/>
                  </a:lnTo>
                  <a:moveTo>
                    <a:pt x="90" y="73"/>
                  </a:moveTo>
                  <a:lnTo>
                    <a:pt x="253" y="73"/>
                  </a:lnTo>
                  <a:moveTo>
                    <a:pt x="90" y="121"/>
                  </a:moveTo>
                  <a:lnTo>
                    <a:pt x="253" y="121"/>
                  </a:lnTo>
                  <a:moveTo>
                    <a:pt x="90" y="171"/>
                  </a:moveTo>
                  <a:lnTo>
                    <a:pt x="253" y="171"/>
                  </a:lnTo>
                  <a:moveTo>
                    <a:pt x="0" y="23"/>
                  </a:moveTo>
                  <a:lnTo>
                    <a:pt x="17" y="40"/>
                  </a:lnTo>
                  <a:lnTo>
                    <a:pt x="58" y="0"/>
                  </a:lnTo>
                  <a:moveTo>
                    <a:pt x="0" y="121"/>
                  </a:moveTo>
                  <a:lnTo>
                    <a:pt x="17" y="138"/>
                  </a:lnTo>
                  <a:lnTo>
                    <a:pt x="58" y="98"/>
                  </a:lnTo>
                </a:path>
              </a:pathLst>
            </a:custGeom>
            <a:ln w="19050">
              <a:solidFill>
                <a:schemeClr val="tx1"/>
              </a:solidFill>
              <a:headEnd/>
              <a:tailEnd/>
            </a:ln>
          </p:spPr>
          <p:style>
            <a:lnRef idx="1">
              <a:schemeClr val="accent6"/>
            </a:lnRef>
            <a:fillRef idx="0">
              <a:schemeClr val="accent6"/>
            </a:fillRef>
            <a:effectRef idx="0">
              <a:schemeClr val="accent6"/>
            </a:effectRef>
            <a:fontRef idx="minor">
              <a:schemeClr val="tx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Segoe UI Light" panose="020B0502040204020203" pitchFamily="34" charset="0"/>
              </a:endParaRPr>
            </a:p>
          </p:txBody>
        </p:sp>
      </p:grpSp>
      <p:grpSp>
        <p:nvGrpSpPr>
          <p:cNvPr id="56" name="Group 55">
            <a:extLst>
              <a:ext uri="{FF2B5EF4-FFF2-40B4-BE49-F238E27FC236}">
                <a16:creationId xmlns:a16="http://schemas.microsoft.com/office/drawing/2014/main" id="{7FCADBD4-2016-3182-822D-2E855AA3E30C}"/>
              </a:ext>
            </a:extLst>
          </p:cNvPr>
          <p:cNvGrpSpPr/>
          <p:nvPr/>
        </p:nvGrpSpPr>
        <p:grpSpPr>
          <a:xfrm>
            <a:off x="541964" y="5579681"/>
            <a:ext cx="494148" cy="494148"/>
            <a:chOff x="530662" y="1381010"/>
            <a:chExt cx="627308" cy="627308"/>
          </a:xfrm>
        </p:grpSpPr>
        <p:sp>
          <p:nvSpPr>
            <p:cNvPr id="57" name="Oval 56">
              <a:extLst>
                <a:ext uri="{FF2B5EF4-FFF2-40B4-BE49-F238E27FC236}">
                  <a16:creationId xmlns:a16="http://schemas.microsoft.com/office/drawing/2014/main" id="{EBDF7847-8D1D-34BD-4BCF-9E9D127E3E11}"/>
                </a:ext>
              </a:extLst>
            </p:cNvPr>
            <p:cNvSpPr/>
            <p:nvPr/>
          </p:nvSpPr>
          <p:spPr bwMode="auto">
            <a:xfrm>
              <a:off x="530662" y="1381010"/>
              <a:ext cx="627308" cy="627308"/>
            </a:xfrm>
            <a:prstGeom prst="ellipse">
              <a:avLst/>
            </a:prstGeom>
            <a:solidFill>
              <a:schemeClr val="bg1"/>
            </a:solidFill>
            <a:ln w="254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pic>
          <p:nvPicPr>
            <p:cNvPr id="58" name="Graphic 57">
              <a:extLst>
                <a:ext uri="{FF2B5EF4-FFF2-40B4-BE49-F238E27FC236}">
                  <a16:creationId xmlns:a16="http://schemas.microsoft.com/office/drawing/2014/main" id="{E4BE1BB9-C7A5-6309-08A7-F4EA5FFD20B4}"/>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76479" y="1497768"/>
              <a:ext cx="335765" cy="366290"/>
            </a:xfrm>
            <a:prstGeom prst="rect">
              <a:avLst/>
            </a:prstGeom>
          </p:spPr>
        </p:pic>
      </p:grpSp>
    </p:spTree>
    <p:extLst>
      <p:ext uri="{BB962C8B-B14F-4D97-AF65-F5344CB8AC3E}">
        <p14:creationId xmlns:p14="http://schemas.microsoft.com/office/powerpoint/2010/main" val="2195764234"/>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39FADC-B167-4E47-5FDE-08CCE1C8C14E}"/>
              </a:ext>
            </a:extLst>
          </p:cNvPr>
          <p:cNvSpPr>
            <a:spLocks noGrp="1"/>
          </p:cNvSpPr>
          <p:nvPr>
            <p:ph type="title"/>
          </p:nvPr>
        </p:nvSpPr>
        <p:spPr>
          <a:xfrm>
            <a:off x="588263" y="457200"/>
            <a:ext cx="11018520" cy="861774"/>
          </a:xfrm>
        </p:spPr>
        <p:txBody>
          <a:bodyPr>
            <a:normAutofit/>
          </a:bodyPr>
          <a:lstStyle/>
          <a:p>
            <a:r>
              <a:rPr lang="en-US"/>
              <a:t>Request and provisioning workflow integrations</a:t>
            </a:r>
            <a:br>
              <a:rPr lang="en-US"/>
            </a:br>
            <a:r>
              <a:rPr lang="en-US" sz="2000">
                <a:solidFill>
                  <a:schemeClr val="accent1"/>
                </a:solidFill>
              </a:rPr>
              <a:t>Custom workflows for access lifecycle</a:t>
            </a:r>
            <a:endParaRPr lang="en-US">
              <a:solidFill>
                <a:schemeClr val="accent1"/>
              </a:solidFill>
            </a:endParaRPr>
          </a:p>
        </p:txBody>
      </p:sp>
      <p:sp>
        <p:nvSpPr>
          <p:cNvPr id="4" name="TextBox 3">
            <a:extLst>
              <a:ext uri="{FF2B5EF4-FFF2-40B4-BE49-F238E27FC236}">
                <a16:creationId xmlns:a16="http://schemas.microsoft.com/office/drawing/2014/main" id="{2BB6C61E-6C65-F856-1CBF-43E249E869D0}"/>
              </a:ext>
            </a:extLst>
          </p:cNvPr>
          <p:cNvSpPr txBox="1"/>
          <p:nvPr/>
        </p:nvSpPr>
        <p:spPr>
          <a:xfrm>
            <a:off x="10383952" y="248465"/>
            <a:ext cx="1447732" cy="340519"/>
          </a:xfrm>
          <a:prstGeom prst="roundRect">
            <a:avLst/>
          </a:prstGeom>
          <a:solidFill>
            <a:schemeClr val="accent1"/>
          </a:solidFill>
        </p:spPr>
        <p:txBody>
          <a:bodyPr wrap="none" lIns="76200" tIns="38100" rIns="76200" bIns="38100" rtlCol="0">
            <a:spAutoFit/>
          </a:bodyPr>
          <a:lstStyle>
            <a:defPPr>
              <a:defRPr lang="en-US"/>
            </a:defPPr>
            <a:lvl1pPr marR="0" lvl="0" indent="0" algn="ctr" defTabSz="914400" fontAlgn="auto">
              <a:lnSpc>
                <a:spcPct val="100000"/>
              </a:lnSpc>
              <a:spcBef>
                <a:spcPts val="0"/>
              </a:spcBef>
              <a:spcAft>
                <a:spcPts val="0"/>
              </a:spcAft>
              <a:buClrTx/>
              <a:buSzTx/>
              <a:buFontTx/>
              <a:buNone/>
              <a:tabLst/>
              <a:defRPr kumimoji="0" sz="16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defRPr>
            </a:lvl1pPr>
          </a:lstStyle>
          <a:p>
            <a:pPr marL="0" marR="0" lvl="0" indent="0" algn="l" defTabSz="761970"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a:ln>
                  <a:noFill/>
                </a:ln>
                <a:solidFill>
                  <a:srgbClr val="FFFFFF"/>
                </a:solidFill>
                <a:effectLst/>
                <a:uLnTx/>
                <a:uFillTx/>
                <a:latin typeface="Segoe UI Semibold"/>
                <a:ea typeface="+mn-ea"/>
                <a:cs typeface="+mn-cs"/>
              </a:rPr>
              <a:t>Public preview</a:t>
            </a:r>
          </a:p>
        </p:txBody>
      </p:sp>
      <p:sp>
        <p:nvSpPr>
          <p:cNvPr id="5" name="Rectangle: Rounded Corners 4">
            <a:extLst>
              <a:ext uri="{FF2B5EF4-FFF2-40B4-BE49-F238E27FC236}">
                <a16:creationId xmlns:a16="http://schemas.microsoft.com/office/drawing/2014/main" id="{042FCA28-3F8F-5188-D76C-5F5843D82B97}"/>
              </a:ext>
            </a:extLst>
          </p:cNvPr>
          <p:cNvSpPr/>
          <p:nvPr/>
        </p:nvSpPr>
        <p:spPr bwMode="auto">
          <a:xfrm>
            <a:off x="722593" y="2669536"/>
            <a:ext cx="2137592" cy="2459747"/>
          </a:xfrm>
          <a:prstGeom prst="roundRect">
            <a:avLst/>
          </a:prstGeom>
          <a:solidFill>
            <a:schemeClr val="bg1"/>
          </a:solidFill>
          <a:ln>
            <a:solidFill>
              <a:schemeClr val="tx1"/>
            </a:solidFill>
            <a:prstDash val="sysDot"/>
            <a:headEnd type="none" w="lg" len="med"/>
            <a:tailEnd type="arrow"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241287" tIns="193030" rIns="241287" bIns="193030" numCol="1" spcCol="0" rtlCol="0" fromWordArt="0" anchor="t" anchorCtr="0" forceAA="0" compatLnSpc="1">
            <a:prstTxWarp prst="textNoShape">
              <a:avLst/>
            </a:prstTxWarp>
            <a:noAutofit/>
          </a:bodyPr>
          <a:lstStyle/>
          <a:p>
            <a:pPr marL="0" marR="0" lvl="0" indent="0" algn="l" defTabSz="1230303" rtl="0" eaLnBrk="1" fontAlgn="base" latinLnBrk="0" hangingPunct="1">
              <a:lnSpc>
                <a:spcPct val="100000"/>
              </a:lnSpc>
              <a:spcBef>
                <a:spcPct val="0"/>
              </a:spcBef>
              <a:spcAft>
                <a:spcPct val="0"/>
              </a:spcAft>
              <a:buClrTx/>
              <a:buSzTx/>
              <a:buFontTx/>
              <a:buNone/>
              <a:tabLst/>
              <a:defRPr/>
            </a:pPr>
            <a:endParaRPr kumimoji="0" lang="en-US" sz="1583"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6" name="TextBox 5">
            <a:extLst>
              <a:ext uri="{FF2B5EF4-FFF2-40B4-BE49-F238E27FC236}">
                <a16:creationId xmlns:a16="http://schemas.microsoft.com/office/drawing/2014/main" id="{76CCF751-1F2D-93BA-4F7F-E9F73AA23ECF}"/>
              </a:ext>
            </a:extLst>
          </p:cNvPr>
          <p:cNvSpPr txBox="1"/>
          <p:nvPr/>
        </p:nvSpPr>
        <p:spPr>
          <a:xfrm>
            <a:off x="1189141" y="1662130"/>
            <a:ext cx="1204496" cy="791755"/>
          </a:xfrm>
          <a:prstGeom prst="rect">
            <a:avLst/>
          </a:prstGeom>
          <a:noFill/>
        </p:spPr>
        <p:txBody>
          <a:bodyPr wrap="square" lIns="0" tIns="0" rIns="0" bIns="0" rtlCol="0" anchor="b" anchorCtr="0">
            <a:spAutoFit/>
          </a:bodyPr>
          <a:lstStyle/>
          <a:p>
            <a:pPr marL="0" marR="0" lvl="0" indent="0" algn="ctr" defTabSz="1230303" rtl="0" eaLnBrk="1" fontAlgn="base" latinLnBrk="0" hangingPunct="1">
              <a:lnSpc>
                <a:spcPct val="100000"/>
              </a:lnSpc>
              <a:spcBef>
                <a:spcPct val="0"/>
              </a:spcBef>
              <a:spcAft>
                <a:spcPct val="0"/>
              </a:spcAft>
              <a:buClrTx/>
              <a:buSzTx/>
              <a:buFontTx/>
              <a:buNone/>
              <a:tabLst/>
              <a:defRPr/>
            </a:pPr>
            <a:r>
              <a:rPr kumimoji="0" lang="en-US" sz="1715" b="1" i="0" u="none" strike="noStrike" kern="1200" cap="none" spc="0" normalizeH="0" baseline="0" noProof="0">
                <a:ln>
                  <a:noFill/>
                </a:ln>
                <a:solidFill>
                  <a:srgbClr val="000000"/>
                </a:solidFill>
                <a:effectLst/>
                <a:uLnTx/>
                <a:uFillTx/>
                <a:latin typeface="Segoe UI Semibold"/>
                <a:ea typeface="+mn-ea"/>
                <a:cs typeface="+mn-cs"/>
              </a:rPr>
              <a:t>Access </a:t>
            </a:r>
            <a:br>
              <a:rPr kumimoji="0" lang="en-US" sz="1715" b="1" i="0" u="none" strike="noStrike" kern="1200" cap="none" spc="0" normalizeH="0" baseline="0" noProof="0">
                <a:ln>
                  <a:noFill/>
                </a:ln>
                <a:solidFill>
                  <a:srgbClr val="000000"/>
                </a:solidFill>
                <a:effectLst/>
                <a:uLnTx/>
                <a:uFillTx/>
                <a:latin typeface="Segoe UI Semibold"/>
                <a:ea typeface="+mn-ea"/>
                <a:cs typeface="+mn-cs"/>
              </a:rPr>
            </a:br>
            <a:r>
              <a:rPr kumimoji="0" lang="en-US" sz="1715" b="1" i="0" u="none" strike="noStrike" kern="1200" cap="none" spc="0" normalizeH="0" baseline="0" noProof="0">
                <a:ln>
                  <a:noFill/>
                </a:ln>
                <a:solidFill>
                  <a:srgbClr val="000000"/>
                </a:solidFill>
                <a:effectLst/>
                <a:uLnTx/>
                <a:uFillTx/>
                <a:latin typeface="Segoe UI Semibold"/>
                <a:ea typeface="+mn-ea"/>
                <a:cs typeface="+mn-cs"/>
              </a:rPr>
              <a:t>packages and policies</a:t>
            </a:r>
          </a:p>
        </p:txBody>
      </p:sp>
      <p:grpSp>
        <p:nvGrpSpPr>
          <p:cNvPr id="7" name="Group 6" descr="people, collaboration&#10;">
            <a:extLst>
              <a:ext uri="{FF2B5EF4-FFF2-40B4-BE49-F238E27FC236}">
                <a16:creationId xmlns:a16="http://schemas.microsoft.com/office/drawing/2014/main" id="{15922800-B12F-DA5D-F551-46EC7401E26E}"/>
              </a:ext>
            </a:extLst>
          </p:cNvPr>
          <p:cNvGrpSpPr>
            <a:grpSpLocks noChangeAspect="1"/>
          </p:cNvGrpSpPr>
          <p:nvPr/>
        </p:nvGrpSpPr>
        <p:grpSpPr>
          <a:xfrm>
            <a:off x="3347471" y="6089731"/>
            <a:ext cx="406618" cy="251984"/>
            <a:chOff x="7854785" y="3561397"/>
            <a:chExt cx="411163" cy="254801"/>
          </a:xfrm>
        </p:grpSpPr>
        <p:sp>
          <p:nvSpPr>
            <p:cNvPr id="8" name="Freeform: Shape 7">
              <a:extLst>
                <a:ext uri="{FF2B5EF4-FFF2-40B4-BE49-F238E27FC236}">
                  <a16:creationId xmlns:a16="http://schemas.microsoft.com/office/drawing/2014/main" id="{F389DADF-4332-749F-3884-8339DAA7F834}"/>
                </a:ext>
                <a:ext uri="{C183D7F6-B498-43B3-948B-1728B52AA6E4}">
                  <adec:decorative xmlns:adec="http://schemas.microsoft.com/office/drawing/2017/decorative" val="1"/>
                </a:ext>
              </a:extLst>
            </p:cNvPr>
            <p:cNvSpPr/>
            <p:nvPr/>
          </p:nvSpPr>
          <p:spPr>
            <a:xfrm>
              <a:off x="8103688" y="3672632"/>
              <a:ext cx="162260" cy="81130"/>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rgbClr val="50E6FF"/>
            </a:solidFill>
            <a:ln w="5008" cap="flat">
              <a:noFill/>
              <a:prstDash val="solid"/>
              <a:miter/>
            </a:ln>
          </p:spPr>
          <p:txBody>
            <a:bodyPr rtlCol="0" anchor="ctr"/>
            <a:lstStyle/>
            <a:p>
              <a:pPr marL="0" marR="0" lvl="0" indent="0" algn="l" defTabSz="1206459" rtl="0" eaLnBrk="1" fontAlgn="auto" latinLnBrk="0" hangingPunct="1">
                <a:lnSpc>
                  <a:spcPct val="100000"/>
                </a:lnSpc>
                <a:spcBef>
                  <a:spcPts val="0"/>
                </a:spcBef>
                <a:spcAft>
                  <a:spcPts val="0"/>
                </a:spcAft>
                <a:buClrTx/>
                <a:buSzTx/>
                <a:buFontTx/>
                <a:buNone/>
                <a:tabLst/>
                <a:defRPr/>
              </a:pPr>
              <a:endParaRPr kumimoji="0" lang="en-US" sz="2375" b="0" i="0" u="none" strike="noStrike" kern="1200" cap="none" spc="0" normalizeH="0" baseline="0" noProof="0">
                <a:ln>
                  <a:noFill/>
                </a:ln>
                <a:solidFill>
                  <a:srgbClr val="000000"/>
                </a:solidFill>
                <a:effectLst/>
                <a:uLnTx/>
                <a:uFillTx/>
                <a:latin typeface="Segoe UI"/>
                <a:ea typeface="+mn-ea"/>
                <a:cs typeface="+mn-cs"/>
              </a:endParaRPr>
            </a:p>
          </p:txBody>
        </p:sp>
        <p:sp>
          <p:nvSpPr>
            <p:cNvPr id="9" name="Freeform: Shape 8">
              <a:extLst>
                <a:ext uri="{FF2B5EF4-FFF2-40B4-BE49-F238E27FC236}">
                  <a16:creationId xmlns:a16="http://schemas.microsoft.com/office/drawing/2014/main" id="{ED5868E8-EA4C-5F6B-1124-45C2F2C14EB3}"/>
                </a:ext>
                <a:ext uri="{C183D7F6-B498-43B3-948B-1728B52AA6E4}">
                  <adec:decorative xmlns:adec="http://schemas.microsoft.com/office/drawing/2017/decorative" val="1"/>
                </a:ext>
              </a:extLst>
            </p:cNvPr>
            <p:cNvSpPr/>
            <p:nvPr/>
          </p:nvSpPr>
          <p:spPr>
            <a:xfrm>
              <a:off x="8139007" y="3561397"/>
              <a:ext cx="90144" cy="90144"/>
            </a:xfrm>
            <a:custGeom>
              <a:avLst/>
              <a:gdLst>
                <a:gd name="connsiteX0" fmla="*/ 102398 w 101142"/>
                <a:gd name="connsiteY0" fmla="*/ 52195 h 101141"/>
                <a:gd name="connsiteX1" fmla="*/ 52196 w 101142"/>
                <a:gd name="connsiteY1" fmla="*/ 102397 h 101141"/>
                <a:gd name="connsiteX2" fmla="*/ 1994 w 101142"/>
                <a:gd name="connsiteY2" fmla="*/ 52195 h 101141"/>
                <a:gd name="connsiteX3" fmla="*/ 52196 w 101142"/>
                <a:gd name="connsiteY3" fmla="*/ 1994 h 101141"/>
                <a:gd name="connsiteX4" fmla="*/ 102398 w 101142"/>
                <a:gd name="connsiteY4" fmla="*/ 52195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5"/>
                  </a:moveTo>
                  <a:cubicBezTo>
                    <a:pt x="102398" y="79981"/>
                    <a:pt x="79896" y="102397"/>
                    <a:pt x="52196" y="102397"/>
                  </a:cubicBezTo>
                  <a:cubicBezTo>
                    <a:pt x="24495" y="102397"/>
                    <a:pt x="1994" y="79896"/>
                    <a:pt x="1994" y="52195"/>
                  </a:cubicBezTo>
                  <a:cubicBezTo>
                    <a:pt x="1994" y="24495"/>
                    <a:pt x="24495" y="1994"/>
                    <a:pt x="52196" y="1994"/>
                  </a:cubicBezTo>
                  <a:cubicBezTo>
                    <a:pt x="79896" y="1994"/>
                    <a:pt x="102398" y="24495"/>
                    <a:pt x="102398" y="52195"/>
                  </a:cubicBezTo>
                  <a:close/>
                </a:path>
              </a:pathLst>
            </a:custGeom>
            <a:solidFill>
              <a:srgbClr val="50E6FF"/>
            </a:solidFill>
            <a:ln w="5008" cap="flat">
              <a:noFill/>
              <a:prstDash val="solid"/>
              <a:miter/>
            </a:ln>
          </p:spPr>
          <p:txBody>
            <a:bodyPr rtlCol="0" anchor="ctr"/>
            <a:lstStyle/>
            <a:p>
              <a:pPr marL="0" marR="0" lvl="0" indent="0" algn="l" defTabSz="1206459" rtl="0" eaLnBrk="1" fontAlgn="auto" latinLnBrk="0" hangingPunct="1">
                <a:lnSpc>
                  <a:spcPct val="100000"/>
                </a:lnSpc>
                <a:spcBef>
                  <a:spcPts val="0"/>
                </a:spcBef>
                <a:spcAft>
                  <a:spcPts val="0"/>
                </a:spcAft>
                <a:buClrTx/>
                <a:buSzTx/>
                <a:buFontTx/>
                <a:buNone/>
                <a:tabLst/>
                <a:defRPr/>
              </a:pPr>
              <a:endParaRPr kumimoji="0" lang="en-US" sz="2375" b="0" i="0" u="none" strike="noStrike" kern="1200" cap="none" spc="0" normalizeH="0" baseline="0" noProof="0">
                <a:ln>
                  <a:noFill/>
                </a:ln>
                <a:solidFill>
                  <a:srgbClr val="000000"/>
                </a:solidFill>
                <a:effectLst/>
                <a:uLnTx/>
                <a:uFillTx/>
                <a:latin typeface="Segoe UI"/>
                <a:ea typeface="+mn-ea"/>
                <a:cs typeface="+mn-cs"/>
              </a:endParaRPr>
            </a:p>
          </p:txBody>
        </p:sp>
        <p:sp>
          <p:nvSpPr>
            <p:cNvPr id="10" name="Freeform: Shape 9">
              <a:extLst>
                <a:ext uri="{FF2B5EF4-FFF2-40B4-BE49-F238E27FC236}">
                  <a16:creationId xmlns:a16="http://schemas.microsoft.com/office/drawing/2014/main" id="{EB75D7ED-5FA5-C7D1-193E-A9B9DD2388C5}"/>
                </a:ext>
                <a:ext uri="{C183D7F6-B498-43B3-948B-1728B52AA6E4}">
                  <adec:decorative xmlns:adec="http://schemas.microsoft.com/office/drawing/2017/decorative" val="1"/>
                </a:ext>
              </a:extLst>
            </p:cNvPr>
            <p:cNvSpPr/>
            <p:nvPr/>
          </p:nvSpPr>
          <p:spPr>
            <a:xfrm>
              <a:off x="7854785" y="3672632"/>
              <a:ext cx="162260" cy="81130"/>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rgbClr val="50E6FF"/>
            </a:solidFill>
            <a:ln w="5008" cap="flat">
              <a:noFill/>
              <a:prstDash val="solid"/>
              <a:miter/>
            </a:ln>
          </p:spPr>
          <p:txBody>
            <a:bodyPr rtlCol="0" anchor="ctr"/>
            <a:lstStyle/>
            <a:p>
              <a:pPr marL="0" marR="0" lvl="0" indent="0" algn="l" defTabSz="1206459" rtl="0" eaLnBrk="1" fontAlgn="auto" latinLnBrk="0" hangingPunct="1">
                <a:lnSpc>
                  <a:spcPct val="100000"/>
                </a:lnSpc>
                <a:spcBef>
                  <a:spcPts val="0"/>
                </a:spcBef>
                <a:spcAft>
                  <a:spcPts val="0"/>
                </a:spcAft>
                <a:buClrTx/>
                <a:buSzTx/>
                <a:buFontTx/>
                <a:buNone/>
                <a:tabLst/>
                <a:defRPr/>
              </a:pPr>
              <a:endParaRPr kumimoji="0" lang="en-US" sz="2375" b="0" i="0" u="none" strike="noStrike" kern="1200" cap="none" spc="0" normalizeH="0" baseline="0" noProof="0">
                <a:ln>
                  <a:noFill/>
                </a:ln>
                <a:solidFill>
                  <a:srgbClr val="000000"/>
                </a:solidFill>
                <a:effectLst/>
                <a:uLnTx/>
                <a:uFillTx/>
                <a:latin typeface="Segoe UI"/>
                <a:ea typeface="+mn-ea"/>
                <a:cs typeface="+mn-cs"/>
              </a:endParaRPr>
            </a:p>
          </p:txBody>
        </p:sp>
        <p:sp>
          <p:nvSpPr>
            <p:cNvPr id="11" name="Freeform: Shape 10">
              <a:extLst>
                <a:ext uri="{FF2B5EF4-FFF2-40B4-BE49-F238E27FC236}">
                  <a16:creationId xmlns:a16="http://schemas.microsoft.com/office/drawing/2014/main" id="{CC075119-7D47-9D4E-CB69-378F71E9FDF7}"/>
                </a:ext>
                <a:ext uri="{C183D7F6-B498-43B3-948B-1728B52AA6E4}">
                  <adec:decorative xmlns:adec="http://schemas.microsoft.com/office/drawing/2017/decorative" val="1"/>
                </a:ext>
              </a:extLst>
            </p:cNvPr>
            <p:cNvSpPr/>
            <p:nvPr/>
          </p:nvSpPr>
          <p:spPr>
            <a:xfrm>
              <a:off x="7890113" y="3561397"/>
              <a:ext cx="90144" cy="90144"/>
            </a:xfrm>
            <a:custGeom>
              <a:avLst/>
              <a:gdLst>
                <a:gd name="connsiteX0" fmla="*/ 102398 w 101142"/>
                <a:gd name="connsiteY0" fmla="*/ 52195 h 101141"/>
                <a:gd name="connsiteX1" fmla="*/ 52196 w 101142"/>
                <a:gd name="connsiteY1" fmla="*/ 102397 h 101141"/>
                <a:gd name="connsiteX2" fmla="*/ 1994 w 101142"/>
                <a:gd name="connsiteY2" fmla="*/ 52195 h 101141"/>
                <a:gd name="connsiteX3" fmla="*/ 52111 w 101142"/>
                <a:gd name="connsiteY3" fmla="*/ 1994 h 101141"/>
                <a:gd name="connsiteX4" fmla="*/ 102398 w 101142"/>
                <a:gd name="connsiteY4" fmla="*/ 52195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5"/>
                  </a:moveTo>
                  <a:cubicBezTo>
                    <a:pt x="102398" y="79981"/>
                    <a:pt x="79897" y="102397"/>
                    <a:pt x="52196" y="102397"/>
                  </a:cubicBezTo>
                  <a:cubicBezTo>
                    <a:pt x="24495" y="102397"/>
                    <a:pt x="1994" y="79896"/>
                    <a:pt x="1994" y="52195"/>
                  </a:cubicBezTo>
                  <a:cubicBezTo>
                    <a:pt x="1994" y="24495"/>
                    <a:pt x="24410" y="1994"/>
                    <a:pt x="52111" y="1994"/>
                  </a:cubicBezTo>
                  <a:cubicBezTo>
                    <a:pt x="79811" y="1994"/>
                    <a:pt x="102398" y="24495"/>
                    <a:pt x="102398" y="52195"/>
                  </a:cubicBezTo>
                  <a:close/>
                </a:path>
              </a:pathLst>
            </a:custGeom>
            <a:solidFill>
              <a:srgbClr val="50E6FF"/>
            </a:solidFill>
            <a:ln w="5008" cap="flat">
              <a:noFill/>
              <a:prstDash val="solid"/>
              <a:miter/>
            </a:ln>
          </p:spPr>
          <p:txBody>
            <a:bodyPr rtlCol="0" anchor="ctr"/>
            <a:lstStyle/>
            <a:p>
              <a:pPr marL="0" marR="0" lvl="0" indent="0" algn="l" defTabSz="1206459" rtl="0" eaLnBrk="1" fontAlgn="auto" latinLnBrk="0" hangingPunct="1">
                <a:lnSpc>
                  <a:spcPct val="100000"/>
                </a:lnSpc>
                <a:spcBef>
                  <a:spcPts val="0"/>
                </a:spcBef>
                <a:spcAft>
                  <a:spcPts val="0"/>
                </a:spcAft>
                <a:buClrTx/>
                <a:buSzTx/>
                <a:buFontTx/>
                <a:buNone/>
                <a:tabLst/>
                <a:defRPr/>
              </a:pPr>
              <a:endParaRPr kumimoji="0" lang="en-US" sz="2375" b="0" i="0" u="none" strike="noStrike" kern="1200" cap="none" spc="0" normalizeH="0" baseline="0" noProof="0">
                <a:ln>
                  <a:noFill/>
                </a:ln>
                <a:solidFill>
                  <a:srgbClr val="000000"/>
                </a:solidFill>
                <a:effectLst/>
                <a:uLnTx/>
                <a:uFillTx/>
                <a:latin typeface="Segoe UI"/>
                <a:ea typeface="+mn-ea"/>
                <a:cs typeface="+mn-cs"/>
              </a:endParaRPr>
            </a:p>
          </p:txBody>
        </p:sp>
        <p:sp>
          <p:nvSpPr>
            <p:cNvPr id="12" name="Freeform: Shape 11">
              <a:extLst>
                <a:ext uri="{FF2B5EF4-FFF2-40B4-BE49-F238E27FC236}">
                  <a16:creationId xmlns:a16="http://schemas.microsoft.com/office/drawing/2014/main" id="{D33A04D7-DDC6-80BF-F851-82404669A3F7}"/>
                </a:ext>
                <a:ext uri="{C183D7F6-B498-43B3-948B-1728B52AA6E4}">
                  <adec:decorative xmlns:adec="http://schemas.microsoft.com/office/drawing/2017/decorative" val="1"/>
                </a:ext>
              </a:extLst>
            </p:cNvPr>
            <p:cNvSpPr/>
            <p:nvPr/>
          </p:nvSpPr>
          <p:spPr>
            <a:xfrm>
              <a:off x="7961817" y="3718031"/>
              <a:ext cx="196335" cy="98167"/>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rgbClr val="0078D7"/>
            </a:solidFill>
            <a:ln w="5008" cap="flat">
              <a:noFill/>
              <a:prstDash val="solid"/>
              <a:miter/>
            </a:ln>
          </p:spPr>
          <p:txBody>
            <a:bodyPr rtlCol="0" anchor="ctr"/>
            <a:lstStyle/>
            <a:p>
              <a:pPr marL="0" marR="0" lvl="0" indent="0" algn="l" defTabSz="1206459" rtl="0" eaLnBrk="1" fontAlgn="auto" latinLnBrk="0" hangingPunct="1">
                <a:lnSpc>
                  <a:spcPct val="100000"/>
                </a:lnSpc>
                <a:spcBef>
                  <a:spcPts val="0"/>
                </a:spcBef>
                <a:spcAft>
                  <a:spcPts val="0"/>
                </a:spcAft>
                <a:buClrTx/>
                <a:buSzTx/>
                <a:buFontTx/>
                <a:buNone/>
                <a:tabLst/>
                <a:defRPr/>
              </a:pPr>
              <a:endParaRPr kumimoji="0" lang="en-US" sz="2375" b="0" i="0" u="none" strike="noStrike" kern="1200" cap="none" spc="0" normalizeH="0" baseline="0" noProof="0">
                <a:ln>
                  <a:noFill/>
                </a:ln>
                <a:solidFill>
                  <a:srgbClr val="000000"/>
                </a:solidFill>
                <a:effectLst/>
                <a:uLnTx/>
                <a:uFillTx/>
                <a:latin typeface="Segoe UI"/>
                <a:ea typeface="+mn-ea"/>
                <a:cs typeface="+mn-cs"/>
              </a:endParaRPr>
            </a:p>
          </p:txBody>
        </p:sp>
        <p:sp>
          <p:nvSpPr>
            <p:cNvPr id="13" name="Freeform: Shape 12">
              <a:extLst>
                <a:ext uri="{FF2B5EF4-FFF2-40B4-BE49-F238E27FC236}">
                  <a16:creationId xmlns:a16="http://schemas.microsoft.com/office/drawing/2014/main" id="{EDC57C84-FC8A-D97A-9E27-A650B476AC87}"/>
                </a:ext>
                <a:ext uri="{C183D7F6-B498-43B3-948B-1728B52AA6E4}">
                  <adec:decorative xmlns:adec="http://schemas.microsoft.com/office/drawing/2017/decorative" val="1"/>
                </a:ext>
              </a:extLst>
            </p:cNvPr>
            <p:cNvSpPr/>
            <p:nvPr/>
          </p:nvSpPr>
          <p:spPr>
            <a:xfrm>
              <a:off x="8004563" y="3583478"/>
              <a:ext cx="109074" cy="109074"/>
            </a:xfrm>
            <a:custGeom>
              <a:avLst/>
              <a:gdLst>
                <a:gd name="connsiteX0" fmla="*/ 102398 w 101142"/>
                <a:gd name="connsiteY0" fmla="*/ 52196 h 101141"/>
                <a:gd name="connsiteX1" fmla="*/ 52196 w 101142"/>
                <a:gd name="connsiteY1" fmla="*/ 102397 h 101141"/>
                <a:gd name="connsiteX2" fmla="*/ 1994 w 101142"/>
                <a:gd name="connsiteY2" fmla="*/ 52196 h 101141"/>
                <a:gd name="connsiteX3" fmla="*/ 52111 w 101142"/>
                <a:gd name="connsiteY3" fmla="*/ 1994 h 101141"/>
                <a:gd name="connsiteX4" fmla="*/ 102398 w 101142"/>
                <a:gd name="connsiteY4" fmla="*/ 52196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6"/>
                  </a:moveTo>
                  <a:cubicBezTo>
                    <a:pt x="102398" y="79982"/>
                    <a:pt x="79896" y="102397"/>
                    <a:pt x="52196" y="102397"/>
                  </a:cubicBezTo>
                  <a:cubicBezTo>
                    <a:pt x="24496" y="102397"/>
                    <a:pt x="1994" y="79896"/>
                    <a:pt x="1994" y="52196"/>
                  </a:cubicBezTo>
                  <a:cubicBezTo>
                    <a:pt x="1994" y="24495"/>
                    <a:pt x="24410" y="1994"/>
                    <a:pt x="52111" y="1994"/>
                  </a:cubicBezTo>
                  <a:cubicBezTo>
                    <a:pt x="79812" y="1994"/>
                    <a:pt x="102398" y="24495"/>
                    <a:pt x="102398" y="52196"/>
                  </a:cubicBezTo>
                  <a:close/>
                </a:path>
              </a:pathLst>
            </a:custGeom>
            <a:solidFill>
              <a:srgbClr val="0078D7"/>
            </a:solidFill>
            <a:ln w="5008" cap="flat">
              <a:noFill/>
              <a:prstDash val="solid"/>
              <a:miter/>
            </a:ln>
          </p:spPr>
          <p:txBody>
            <a:bodyPr rtlCol="0" anchor="ctr"/>
            <a:lstStyle/>
            <a:p>
              <a:pPr marL="0" marR="0" lvl="0" indent="0" algn="l" defTabSz="1206459" rtl="0" eaLnBrk="1" fontAlgn="auto" latinLnBrk="0" hangingPunct="1">
                <a:lnSpc>
                  <a:spcPct val="100000"/>
                </a:lnSpc>
                <a:spcBef>
                  <a:spcPts val="0"/>
                </a:spcBef>
                <a:spcAft>
                  <a:spcPts val="0"/>
                </a:spcAft>
                <a:buClrTx/>
                <a:buSzTx/>
                <a:buFontTx/>
                <a:buNone/>
                <a:tabLst/>
                <a:defRPr/>
              </a:pPr>
              <a:endParaRPr kumimoji="0" lang="en-US" sz="2375" b="0" i="0" u="none" strike="noStrike" kern="1200" cap="none" spc="0" normalizeH="0" baseline="0" noProof="0">
                <a:ln>
                  <a:noFill/>
                </a:ln>
                <a:solidFill>
                  <a:srgbClr val="000000"/>
                </a:solidFill>
                <a:effectLst/>
                <a:uLnTx/>
                <a:uFillTx/>
                <a:latin typeface="Segoe UI"/>
                <a:ea typeface="+mn-ea"/>
                <a:cs typeface="+mn-cs"/>
              </a:endParaRPr>
            </a:p>
          </p:txBody>
        </p:sp>
      </p:grpSp>
      <p:pic>
        <p:nvPicPr>
          <p:cNvPr id="14" name="Graphic 154">
            <a:extLst>
              <a:ext uri="{FF2B5EF4-FFF2-40B4-BE49-F238E27FC236}">
                <a16:creationId xmlns:a16="http://schemas.microsoft.com/office/drawing/2014/main" id="{AF6F276A-C020-5949-F860-42C5B7D9D48C}"/>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524405" y="5827532"/>
            <a:ext cx="865705" cy="865703"/>
          </a:xfrm>
          <a:prstGeom prst="rect">
            <a:avLst/>
          </a:prstGeom>
        </p:spPr>
      </p:pic>
      <p:pic>
        <p:nvPicPr>
          <p:cNvPr id="15" name="Graphic 14">
            <a:extLst>
              <a:ext uri="{FF2B5EF4-FFF2-40B4-BE49-F238E27FC236}">
                <a16:creationId xmlns:a16="http://schemas.microsoft.com/office/drawing/2014/main" id="{6FB18798-4C34-1B7A-8C52-992D9D10FD40}"/>
              </a:ext>
              <a:ext uri="{C183D7F6-B498-43B3-948B-1728B52AA6E4}">
                <adec:decorative xmlns:adec="http://schemas.microsoft.com/office/drawing/2017/decorative" val="1"/>
              </a:ext>
            </a:extLst>
          </p:cNvPr>
          <p:cNvPicPr>
            <a:picLocks noChangeAspect="1"/>
          </p:cNvPicPr>
          <p:nvPr/>
        </p:nvPicPr>
        <p:blipFill>
          <a:blip r:embed="rId5"/>
          <a:srcRect/>
          <a:stretch/>
        </p:blipFill>
        <p:spPr>
          <a:xfrm>
            <a:off x="3754089" y="2800807"/>
            <a:ext cx="615268" cy="615268"/>
          </a:xfrm>
          <a:prstGeom prst="rect">
            <a:avLst/>
          </a:prstGeom>
        </p:spPr>
      </p:pic>
      <p:pic>
        <p:nvPicPr>
          <p:cNvPr id="16" name="Picture 2" descr="Icon&#10;&#10;Description automatically generated">
            <a:extLst>
              <a:ext uri="{FF2B5EF4-FFF2-40B4-BE49-F238E27FC236}">
                <a16:creationId xmlns:a16="http://schemas.microsoft.com/office/drawing/2014/main" id="{BD623568-AAE9-7ACC-7070-BCFDA454993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89088" y="3651274"/>
            <a:ext cx="945271" cy="496267"/>
          </a:xfrm>
          <a:prstGeom prst="rect">
            <a:avLst/>
          </a:prstGeom>
          <a:noFill/>
        </p:spPr>
      </p:pic>
      <p:sp>
        <p:nvSpPr>
          <p:cNvPr id="17" name="TextBox 16">
            <a:extLst>
              <a:ext uri="{FF2B5EF4-FFF2-40B4-BE49-F238E27FC236}">
                <a16:creationId xmlns:a16="http://schemas.microsoft.com/office/drawing/2014/main" id="{71685EC2-C0C7-6D2F-371E-25598B5D6417}"/>
              </a:ext>
            </a:extLst>
          </p:cNvPr>
          <p:cNvSpPr txBox="1"/>
          <p:nvPr/>
        </p:nvSpPr>
        <p:spPr>
          <a:xfrm>
            <a:off x="3482995" y="1930779"/>
            <a:ext cx="1157456" cy="553964"/>
          </a:xfrm>
          <a:prstGeom prst="rect">
            <a:avLst/>
          </a:prstGeom>
          <a:noFill/>
        </p:spPr>
        <p:txBody>
          <a:bodyPr wrap="none" lIns="0" tIns="0" rIns="0" bIns="0" rtlCol="0">
            <a:spAutoFit/>
          </a:bodyPr>
          <a:lstStyle/>
          <a:p>
            <a:pPr marL="0" marR="0" lvl="0" indent="0" algn="ctr" defTabSz="1230303" rtl="0" eaLnBrk="1" fontAlgn="base" latinLnBrk="0" hangingPunct="1">
              <a:lnSpc>
                <a:spcPct val="100000"/>
              </a:lnSpc>
              <a:spcBef>
                <a:spcPct val="0"/>
              </a:spcBef>
              <a:spcAft>
                <a:spcPct val="0"/>
              </a:spcAft>
              <a:buClrTx/>
              <a:buSzTx/>
              <a:buFontTx/>
              <a:buNone/>
              <a:tabLst/>
              <a:defRPr/>
            </a:pPr>
            <a:r>
              <a:rPr kumimoji="0" lang="en-US" sz="1715" b="1" i="0" u="none" strike="noStrike" kern="1200" cap="none" spc="0" normalizeH="0" baseline="0" noProof="0">
                <a:ln>
                  <a:noFill/>
                </a:ln>
                <a:solidFill>
                  <a:srgbClr val="000000"/>
                </a:solidFill>
                <a:effectLst/>
                <a:uLnTx/>
                <a:uFillTx/>
                <a:latin typeface="Segoe UI Semibold"/>
                <a:ea typeface="+mn-ea"/>
                <a:cs typeface="+mn-cs"/>
              </a:rPr>
              <a:t>Azure </a:t>
            </a:r>
            <a:br>
              <a:rPr kumimoji="0" lang="en-US" sz="1715" b="1" i="0" u="none" strike="noStrike" kern="1200" cap="none" spc="0" normalizeH="0" baseline="0" noProof="0">
                <a:ln>
                  <a:noFill/>
                </a:ln>
                <a:solidFill>
                  <a:srgbClr val="000000"/>
                </a:solidFill>
                <a:effectLst/>
                <a:uLnTx/>
                <a:uFillTx/>
                <a:latin typeface="Segoe UI Semibold"/>
                <a:ea typeface="+mn-ea"/>
                <a:cs typeface="+mn-cs"/>
              </a:rPr>
            </a:br>
            <a:r>
              <a:rPr kumimoji="0" lang="en-US" sz="1715" b="1" i="0" u="none" strike="noStrike" kern="1200" cap="none" spc="0" normalizeH="0" baseline="0" noProof="0">
                <a:ln>
                  <a:noFill/>
                </a:ln>
                <a:solidFill>
                  <a:srgbClr val="000000"/>
                </a:solidFill>
                <a:effectLst/>
                <a:uLnTx/>
                <a:uFillTx/>
                <a:latin typeface="Segoe UI Semibold"/>
                <a:ea typeface="+mn-ea"/>
                <a:cs typeface="+mn-cs"/>
              </a:rPr>
              <a:t>Logic Apps</a:t>
            </a:r>
          </a:p>
        </p:txBody>
      </p:sp>
      <p:sp>
        <p:nvSpPr>
          <p:cNvPr id="18" name="TextBox 17">
            <a:extLst>
              <a:ext uri="{FF2B5EF4-FFF2-40B4-BE49-F238E27FC236}">
                <a16:creationId xmlns:a16="http://schemas.microsoft.com/office/drawing/2014/main" id="{337F35FE-A45F-66C9-96E9-2520499143FE}"/>
              </a:ext>
            </a:extLst>
          </p:cNvPr>
          <p:cNvSpPr txBox="1"/>
          <p:nvPr/>
        </p:nvSpPr>
        <p:spPr>
          <a:xfrm>
            <a:off x="6636277" y="1926049"/>
            <a:ext cx="1230832" cy="527837"/>
          </a:xfrm>
          <a:prstGeom prst="rect">
            <a:avLst/>
          </a:prstGeom>
          <a:noFill/>
        </p:spPr>
        <p:txBody>
          <a:bodyPr wrap="square" lIns="0" tIns="0" rIns="0" bIns="0" rtlCol="0" anchor="b" anchorCtr="0">
            <a:spAutoFit/>
          </a:bodyPr>
          <a:lstStyle/>
          <a:p>
            <a:pPr marL="0" marR="0" lvl="0" indent="0" algn="ctr" defTabSz="1230303" rtl="0" eaLnBrk="1" fontAlgn="base" latinLnBrk="0" hangingPunct="1">
              <a:lnSpc>
                <a:spcPct val="100000"/>
              </a:lnSpc>
              <a:spcBef>
                <a:spcPct val="0"/>
              </a:spcBef>
              <a:spcAft>
                <a:spcPct val="0"/>
              </a:spcAft>
              <a:buClrTx/>
              <a:buSzTx/>
              <a:buFontTx/>
              <a:buNone/>
              <a:tabLst/>
              <a:defRPr/>
            </a:pPr>
            <a:r>
              <a:rPr kumimoji="0" lang="en-US" sz="1715" b="1" i="0" u="none" strike="noStrike" kern="1200" cap="none" spc="0" normalizeH="0" baseline="0" noProof="0">
                <a:ln>
                  <a:noFill/>
                </a:ln>
                <a:solidFill>
                  <a:srgbClr val="000000"/>
                </a:solidFill>
                <a:effectLst/>
                <a:uLnTx/>
                <a:uFillTx/>
                <a:latin typeface="Segoe UI Semibold"/>
                <a:ea typeface="+mn-ea"/>
                <a:cs typeface="+mn-cs"/>
              </a:rPr>
              <a:t>Additional integrations</a:t>
            </a:r>
          </a:p>
        </p:txBody>
      </p:sp>
      <p:sp>
        <p:nvSpPr>
          <p:cNvPr id="19" name="TextBox 18">
            <a:extLst>
              <a:ext uri="{FF2B5EF4-FFF2-40B4-BE49-F238E27FC236}">
                <a16:creationId xmlns:a16="http://schemas.microsoft.com/office/drawing/2014/main" id="{ED4B788D-A468-FC64-1EF3-DE396D44057C}"/>
              </a:ext>
            </a:extLst>
          </p:cNvPr>
          <p:cNvSpPr txBox="1"/>
          <p:nvPr/>
        </p:nvSpPr>
        <p:spPr>
          <a:xfrm>
            <a:off x="4352221" y="3326138"/>
            <a:ext cx="1530717" cy="468634"/>
          </a:xfrm>
          <a:prstGeom prst="rect">
            <a:avLst/>
          </a:prstGeom>
          <a:noFill/>
        </p:spPr>
        <p:txBody>
          <a:bodyPr wrap="square" lIns="0" tIns="0" rIns="0" bIns="0" rtlCol="0">
            <a:spAutoFit/>
          </a:bodyPr>
          <a:lstStyle/>
          <a:p>
            <a:pPr marL="0" marR="0" lvl="0" indent="0" algn="ctr" defTabSz="1230303" rtl="0" eaLnBrk="1" fontAlgn="base" latinLnBrk="0" hangingPunct="1">
              <a:lnSpc>
                <a:spcPct val="100000"/>
              </a:lnSpc>
              <a:spcBef>
                <a:spcPct val="0"/>
              </a:spcBef>
              <a:spcAft>
                <a:spcPts val="660"/>
              </a:spcAft>
              <a:buClrTx/>
              <a:buSzTx/>
              <a:buFontTx/>
              <a:buNone/>
              <a:tabLst/>
              <a:defRPr/>
            </a:pPr>
            <a:r>
              <a:rPr kumimoji="0" lang="en-US" sz="1451" b="0" i="0" u="none" strike="noStrike" kern="1200" cap="none" spc="-30" normalizeH="0" baseline="0" noProof="0">
                <a:ln>
                  <a:noFill/>
                </a:ln>
                <a:solidFill>
                  <a:srgbClr val="000000"/>
                </a:solidFill>
                <a:effectLst/>
                <a:uLnTx/>
                <a:uFillTx/>
                <a:latin typeface="Segoe UI"/>
                <a:ea typeface="+mn-ea"/>
                <a:cs typeface="+mn-cs"/>
              </a:rPr>
              <a:t>No/low-code </a:t>
            </a:r>
            <a:br>
              <a:rPr kumimoji="0" lang="en-US" sz="1451" b="0" i="0" u="none" strike="noStrike" kern="1200" cap="none" spc="-30" normalizeH="0" baseline="0" noProof="0">
                <a:ln>
                  <a:noFill/>
                </a:ln>
                <a:solidFill>
                  <a:srgbClr val="000000"/>
                </a:solidFill>
                <a:effectLst/>
                <a:uLnTx/>
                <a:uFillTx/>
                <a:latin typeface="Segoe UI"/>
                <a:ea typeface="+mn-ea"/>
                <a:cs typeface="+mn-cs"/>
              </a:rPr>
            </a:br>
            <a:r>
              <a:rPr kumimoji="0" lang="en-US" sz="1451" b="0" i="0" u="none" strike="noStrike" kern="1200" cap="none" spc="-30" normalizeH="0" baseline="0" noProof="0">
                <a:ln>
                  <a:noFill/>
                </a:ln>
                <a:solidFill>
                  <a:srgbClr val="000000"/>
                </a:solidFill>
                <a:effectLst/>
                <a:uLnTx/>
                <a:uFillTx/>
                <a:latin typeface="Segoe UI"/>
                <a:ea typeface="+mn-ea"/>
                <a:cs typeface="+mn-cs"/>
              </a:rPr>
              <a:t>workflow</a:t>
            </a:r>
          </a:p>
        </p:txBody>
      </p:sp>
      <p:cxnSp>
        <p:nvCxnSpPr>
          <p:cNvPr id="20" name="Straight Arrow Connector 19">
            <a:extLst>
              <a:ext uri="{FF2B5EF4-FFF2-40B4-BE49-F238E27FC236}">
                <a16:creationId xmlns:a16="http://schemas.microsoft.com/office/drawing/2014/main" id="{E9DBC05A-9F0C-C8BC-5F35-0797697B514D}"/>
              </a:ext>
            </a:extLst>
          </p:cNvPr>
          <p:cNvCxnSpPr>
            <a:cxnSpLocks/>
          </p:cNvCxnSpPr>
          <p:nvPr/>
        </p:nvCxnSpPr>
        <p:spPr>
          <a:xfrm>
            <a:off x="8536115" y="3554509"/>
            <a:ext cx="485336" cy="0"/>
          </a:xfrm>
          <a:prstGeom prst="straightConnector1">
            <a:avLst/>
          </a:prstGeom>
          <a:ln w="19050">
            <a:solidFill>
              <a:schemeClr val="accent1"/>
            </a:solidFill>
            <a:prstDash val="sysDot"/>
            <a:headEnd type="none" w="lg" len="med"/>
            <a:tailEnd type="arrow" w="lg" len="med"/>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05102BFD-5CAB-C3D6-B573-07BF1446F8D8}"/>
              </a:ext>
            </a:extLst>
          </p:cNvPr>
          <p:cNvCxnSpPr>
            <a:cxnSpLocks/>
          </p:cNvCxnSpPr>
          <p:nvPr/>
        </p:nvCxnSpPr>
        <p:spPr>
          <a:xfrm>
            <a:off x="3003767" y="3899408"/>
            <a:ext cx="443709" cy="0"/>
          </a:xfrm>
          <a:prstGeom prst="straightConnector1">
            <a:avLst/>
          </a:prstGeom>
          <a:ln w="19050">
            <a:solidFill>
              <a:schemeClr val="accent1"/>
            </a:solidFill>
            <a:prstDash val="sysDot"/>
            <a:headEnd type="none" w="lg" len="med"/>
            <a:tailEnd type="arrow" w="lg" len="med"/>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67C88EAB-0529-E11C-83AB-C9BF167D0310}"/>
              </a:ext>
            </a:extLst>
          </p:cNvPr>
          <p:cNvCxnSpPr>
            <a:cxnSpLocks/>
          </p:cNvCxnSpPr>
          <p:nvPr/>
        </p:nvCxnSpPr>
        <p:spPr>
          <a:xfrm>
            <a:off x="4705892" y="3899408"/>
            <a:ext cx="1162997" cy="0"/>
          </a:xfrm>
          <a:prstGeom prst="straightConnector1">
            <a:avLst/>
          </a:prstGeom>
          <a:ln w="19050">
            <a:solidFill>
              <a:schemeClr val="accent1"/>
            </a:solidFill>
            <a:prstDash val="sysDot"/>
            <a:headEnd type="none" w="lg" len="med"/>
            <a:tailEnd type="arrow" w="lg" len="med"/>
          </a:ln>
        </p:spPr>
        <p:style>
          <a:lnRef idx="1">
            <a:schemeClr val="accent1"/>
          </a:lnRef>
          <a:fillRef idx="0">
            <a:schemeClr val="accent1"/>
          </a:fillRef>
          <a:effectRef idx="0">
            <a:schemeClr val="accent1"/>
          </a:effectRef>
          <a:fontRef idx="minor">
            <a:schemeClr val="tx1"/>
          </a:fontRef>
        </p:style>
      </p:cxnSp>
      <p:sp>
        <p:nvSpPr>
          <p:cNvPr id="23" name="Rectangle: Rounded Corners 22">
            <a:extLst>
              <a:ext uri="{FF2B5EF4-FFF2-40B4-BE49-F238E27FC236}">
                <a16:creationId xmlns:a16="http://schemas.microsoft.com/office/drawing/2014/main" id="{1897D81E-BAEB-0444-B42B-DDACE6A2A30F}"/>
              </a:ext>
            </a:extLst>
          </p:cNvPr>
          <p:cNvSpPr/>
          <p:nvPr/>
        </p:nvSpPr>
        <p:spPr bwMode="auto">
          <a:xfrm>
            <a:off x="5883045" y="2552904"/>
            <a:ext cx="2508419" cy="2576379"/>
          </a:xfrm>
          <a:prstGeom prst="roundRect">
            <a:avLst/>
          </a:prstGeom>
          <a:solidFill>
            <a:schemeClr val="bg1"/>
          </a:solidFill>
          <a:ln>
            <a:solidFill>
              <a:schemeClr val="tx1"/>
            </a:solidFill>
            <a:prstDash val="sysDot"/>
            <a:headEnd type="none" w="lg" len="med"/>
            <a:tailEnd type="arrow"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241287" tIns="193030" rIns="241287" bIns="193030" numCol="1" spcCol="0" rtlCol="0" fromWordArt="0" anchor="t" anchorCtr="0" forceAA="0" compatLnSpc="1">
            <a:prstTxWarp prst="textNoShape">
              <a:avLst/>
            </a:prstTxWarp>
            <a:noAutofit/>
          </a:bodyPr>
          <a:lstStyle/>
          <a:p>
            <a:pPr marL="0" marR="0" lvl="0" indent="0" algn="l" defTabSz="1230303" rtl="0" eaLnBrk="1" fontAlgn="base" latinLnBrk="0" hangingPunct="1">
              <a:lnSpc>
                <a:spcPct val="100000"/>
              </a:lnSpc>
              <a:spcBef>
                <a:spcPct val="0"/>
              </a:spcBef>
              <a:spcAft>
                <a:spcPct val="0"/>
              </a:spcAft>
              <a:buClrTx/>
              <a:buSzTx/>
              <a:buFontTx/>
              <a:buNone/>
              <a:tabLst/>
              <a:defRPr/>
            </a:pPr>
            <a:endParaRPr kumimoji="0" lang="en-US" sz="1583"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4" name="TextBox 23">
            <a:extLst>
              <a:ext uri="{FF2B5EF4-FFF2-40B4-BE49-F238E27FC236}">
                <a16:creationId xmlns:a16="http://schemas.microsoft.com/office/drawing/2014/main" id="{5B8B7496-53F7-87B2-306C-BF4406DDB91A}"/>
              </a:ext>
            </a:extLst>
          </p:cNvPr>
          <p:cNvSpPr txBox="1"/>
          <p:nvPr/>
        </p:nvSpPr>
        <p:spPr>
          <a:xfrm>
            <a:off x="6421500" y="2669536"/>
            <a:ext cx="1853841" cy="2545697"/>
          </a:xfrm>
          <a:prstGeom prst="rect">
            <a:avLst/>
          </a:prstGeom>
          <a:noFill/>
        </p:spPr>
        <p:txBody>
          <a:bodyPr wrap="none" lIns="0" tIns="0" rIns="0" bIns="0" rtlCol="0" anchor="ctr" anchorCtr="0">
            <a:spAutoFit/>
          </a:bodyPr>
          <a:lstStyle/>
          <a:p>
            <a:pPr marL="0" marR="0" lvl="0" indent="0" algn="l" defTabSz="1230303" rtl="0" eaLnBrk="1" fontAlgn="base" latinLnBrk="0" hangingPunct="1">
              <a:lnSpc>
                <a:spcPct val="100000"/>
              </a:lnSpc>
              <a:spcBef>
                <a:spcPct val="0"/>
              </a:spcBef>
              <a:spcAft>
                <a:spcPts val="660"/>
              </a:spcAft>
              <a:buClrTx/>
              <a:buSzTx/>
              <a:buFontTx/>
              <a:buNone/>
              <a:tabLst/>
              <a:defRPr/>
            </a:pPr>
            <a:r>
              <a:rPr kumimoji="0" lang="en-US" sz="1451" b="0" i="0" u="none" strike="noStrike" kern="1200" cap="none" spc="0" normalizeH="0" baseline="0" noProof="0">
                <a:ln>
                  <a:noFill/>
                </a:ln>
                <a:solidFill>
                  <a:srgbClr val="000000"/>
                </a:solidFill>
                <a:effectLst/>
                <a:uLnTx/>
                <a:uFillTx/>
                <a:latin typeface="Segoe UI"/>
                <a:ea typeface="+mn-ea"/>
                <a:cs typeface="+mn-cs"/>
              </a:rPr>
              <a:t>Custom approval</a:t>
            </a:r>
            <a:br>
              <a:rPr kumimoji="0" lang="en-US" sz="1451" b="0" i="0" u="none" strike="noStrike" kern="1200" cap="none" spc="0" normalizeH="0" baseline="0" noProof="0">
                <a:ln>
                  <a:noFill/>
                </a:ln>
                <a:solidFill>
                  <a:srgbClr val="000000"/>
                </a:solidFill>
                <a:effectLst/>
                <a:uLnTx/>
                <a:uFillTx/>
                <a:latin typeface="Segoe UI"/>
                <a:ea typeface="+mn-ea"/>
                <a:cs typeface="+mn-cs"/>
              </a:rPr>
            </a:br>
            <a:r>
              <a:rPr kumimoji="0" lang="en-US" sz="1451" b="0" i="0" u="none" strike="noStrike" kern="1200" cap="none" spc="0" normalizeH="0" baseline="0" noProof="0">
                <a:ln>
                  <a:noFill/>
                </a:ln>
                <a:solidFill>
                  <a:srgbClr val="000000"/>
                </a:solidFill>
                <a:effectLst/>
                <a:uLnTx/>
                <a:uFillTx/>
                <a:latin typeface="Segoe UI"/>
                <a:ea typeface="+mn-ea"/>
                <a:cs typeface="+mn-cs"/>
              </a:rPr>
              <a:t>workflows</a:t>
            </a:r>
            <a:br>
              <a:rPr kumimoji="0" lang="en-US" sz="1451" b="0" i="0" u="none" strike="noStrike" kern="1200" cap="none" spc="0" normalizeH="0" baseline="0" noProof="0">
                <a:ln>
                  <a:noFill/>
                </a:ln>
                <a:solidFill>
                  <a:srgbClr val="000000"/>
                </a:solidFill>
                <a:effectLst/>
                <a:uLnTx/>
                <a:uFillTx/>
                <a:latin typeface="Segoe UI"/>
                <a:ea typeface="+mn-ea"/>
                <a:cs typeface="+mn-cs"/>
              </a:rPr>
            </a:br>
            <a:br>
              <a:rPr kumimoji="0" lang="en-US" sz="1451" b="0" i="0" u="none" strike="noStrike" kern="1200" cap="none" spc="0" normalizeH="0" baseline="0" noProof="0">
                <a:ln>
                  <a:noFill/>
                </a:ln>
                <a:solidFill>
                  <a:srgbClr val="000000"/>
                </a:solidFill>
                <a:effectLst/>
                <a:uLnTx/>
                <a:uFillTx/>
                <a:latin typeface="Segoe UI"/>
                <a:ea typeface="+mn-ea"/>
                <a:cs typeface="+mn-cs"/>
              </a:rPr>
            </a:br>
            <a:r>
              <a:rPr kumimoji="0" lang="en-US" sz="1451" b="0" i="0" u="none" strike="noStrike" kern="1200" cap="none" spc="0" normalizeH="0" baseline="0" noProof="0">
                <a:ln>
                  <a:noFill/>
                </a:ln>
                <a:solidFill>
                  <a:srgbClr val="000000"/>
                </a:solidFill>
                <a:effectLst/>
                <a:uLnTx/>
                <a:uFillTx/>
                <a:latin typeface="Segoe UI"/>
                <a:ea typeface="+mn-ea"/>
                <a:cs typeface="+mn-cs"/>
              </a:rPr>
              <a:t>Finer-grained per-app</a:t>
            </a:r>
            <a:br>
              <a:rPr kumimoji="0" lang="en-US" sz="1451" b="0" i="0" u="none" strike="noStrike" kern="1200" cap="none" spc="0" normalizeH="0" baseline="0" noProof="0">
                <a:ln>
                  <a:noFill/>
                </a:ln>
                <a:solidFill>
                  <a:srgbClr val="000000"/>
                </a:solidFill>
                <a:effectLst/>
                <a:uLnTx/>
                <a:uFillTx/>
                <a:latin typeface="Segoe UI"/>
                <a:ea typeface="+mn-ea"/>
                <a:cs typeface="+mn-cs"/>
              </a:rPr>
            </a:br>
            <a:r>
              <a:rPr kumimoji="0" lang="en-US" sz="1451" b="0" i="0" u="none" strike="noStrike" kern="1200" cap="none" spc="0" normalizeH="0" baseline="0" noProof="0">
                <a:ln>
                  <a:noFill/>
                </a:ln>
                <a:solidFill>
                  <a:srgbClr val="000000"/>
                </a:solidFill>
                <a:effectLst/>
                <a:uLnTx/>
                <a:uFillTx/>
                <a:latin typeface="Segoe UI"/>
                <a:ea typeface="+mn-ea"/>
                <a:cs typeface="+mn-cs"/>
              </a:rPr>
              <a:t>role provisioning</a:t>
            </a:r>
            <a:br>
              <a:rPr kumimoji="0" lang="en-US" sz="1451" b="0" i="0" u="none" strike="noStrike" kern="1200" cap="none" spc="0" normalizeH="0" baseline="0" noProof="0">
                <a:ln>
                  <a:noFill/>
                </a:ln>
                <a:solidFill>
                  <a:srgbClr val="000000"/>
                </a:solidFill>
                <a:effectLst/>
                <a:uLnTx/>
                <a:uFillTx/>
                <a:latin typeface="Segoe UI"/>
                <a:ea typeface="+mn-ea"/>
                <a:cs typeface="+mn-cs"/>
              </a:rPr>
            </a:br>
            <a:br>
              <a:rPr kumimoji="0" lang="en-US" sz="1451" b="0" i="0" u="none" strike="noStrike" kern="1200" cap="none" spc="0" normalizeH="0" baseline="0" noProof="0">
                <a:ln>
                  <a:noFill/>
                </a:ln>
                <a:solidFill>
                  <a:srgbClr val="000000"/>
                </a:solidFill>
                <a:effectLst/>
                <a:uLnTx/>
                <a:uFillTx/>
                <a:latin typeface="Segoe UI"/>
                <a:ea typeface="+mn-ea"/>
                <a:cs typeface="+mn-cs"/>
              </a:rPr>
            </a:br>
            <a:r>
              <a:rPr kumimoji="0" lang="en-US" sz="1451" b="0" i="0" u="none" strike="noStrike" kern="1200" cap="none" spc="0" normalizeH="0" baseline="0" noProof="0">
                <a:ln>
                  <a:noFill/>
                </a:ln>
                <a:solidFill>
                  <a:srgbClr val="000000"/>
                </a:solidFill>
                <a:effectLst/>
                <a:uLnTx/>
                <a:uFillTx/>
                <a:latin typeface="Segoe UI"/>
                <a:ea typeface="+mn-ea"/>
                <a:cs typeface="+mn-cs"/>
              </a:rPr>
              <a:t>Ticketed provisioning</a:t>
            </a:r>
            <a:br>
              <a:rPr kumimoji="0" lang="en-US" sz="1451" b="0" i="0" u="none" strike="noStrike" kern="1200" cap="none" spc="0" normalizeH="0" baseline="0" noProof="0">
                <a:ln>
                  <a:noFill/>
                </a:ln>
                <a:solidFill>
                  <a:srgbClr val="000000"/>
                </a:solidFill>
                <a:effectLst/>
                <a:uLnTx/>
                <a:uFillTx/>
                <a:latin typeface="Segoe UI"/>
                <a:ea typeface="+mn-ea"/>
                <a:cs typeface="+mn-cs"/>
              </a:rPr>
            </a:br>
            <a:r>
              <a:rPr kumimoji="0" lang="en-US" sz="1451" b="0" i="0" u="none" strike="noStrike" kern="1200" cap="none" spc="0" normalizeH="0" baseline="0" noProof="0">
                <a:ln>
                  <a:noFill/>
                </a:ln>
                <a:solidFill>
                  <a:srgbClr val="000000"/>
                </a:solidFill>
                <a:effectLst/>
                <a:uLnTx/>
                <a:uFillTx/>
                <a:latin typeface="Segoe UI"/>
                <a:ea typeface="+mn-ea"/>
                <a:cs typeface="+mn-cs"/>
              </a:rPr>
              <a:t>for disconnected apps</a:t>
            </a:r>
            <a:br>
              <a:rPr kumimoji="0" lang="en-US" sz="1451" b="0" i="0" u="none" strike="noStrike" kern="1200" cap="none" spc="0" normalizeH="0" baseline="0" noProof="0">
                <a:ln>
                  <a:noFill/>
                </a:ln>
                <a:solidFill>
                  <a:srgbClr val="000000"/>
                </a:solidFill>
                <a:effectLst/>
                <a:uLnTx/>
                <a:uFillTx/>
                <a:latin typeface="Segoe UI"/>
                <a:ea typeface="+mn-ea"/>
                <a:cs typeface="+mn-cs"/>
              </a:rPr>
            </a:br>
            <a:br>
              <a:rPr kumimoji="0" lang="en-US" sz="1451" b="0" i="0" u="none" strike="noStrike" kern="1200" cap="none" spc="0" normalizeH="0" baseline="0" noProof="0">
                <a:ln>
                  <a:noFill/>
                </a:ln>
                <a:solidFill>
                  <a:srgbClr val="000000"/>
                </a:solidFill>
                <a:effectLst/>
                <a:uLnTx/>
                <a:uFillTx/>
                <a:latin typeface="Segoe UI"/>
                <a:ea typeface="+mn-ea"/>
                <a:cs typeface="+mn-cs"/>
              </a:rPr>
            </a:br>
            <a:r>
              <a:rPr kumimoji="0" lang="en-US" sz="1451" b="0" i="0" u="none" strike="noStrike" kern="1200" cap="none" spc="0" normalizeH="0" baseline="0" noProof="0">
                <a:ln>
                  <a:noFill/>
                </a:ln>
                <a:solidFill>
                  <a:srgbClr val="000000"/>
                </a:solidFill>
                <a:effectLst/>
                <a:uLnTx/>
                <a:uFillTx/>
                <a:latin typeface="Segoe UI"/>
                <a:ea typeface="+mn-ea"/>
                <a:cs typeface="+mn-cs"/>
              </a:rPr>
              <a:t>Custom notifications</a:t>
            </a:r>
          </a:p>
          <a:p>
            <a:pPr marL="0" marR="0" lvl="0" indent="0" algn="l" defTabSz="1230303" rtl="0" eaLnBrk="1" fontAlgn="base" latinLnBrk="0" hangingPunct="1">
              <a:lnSpc>
                <a:spcPct val="100000"/>
              </a:lnSpc>
              <a:spcBef>
                <a:spcPct val="0"/>
              </a:spcBef>
              <a:spcAft>
                <a:spcPts val="660"/>
              </a:spcAft>
              <a:buClrTx/>
              <a:buSzTx/>
              <a:buFontTx/>
              <a:buNone/>
              <a:tabLst/>
              <a:defRPr/>
            </a:pPr>
            <a:endParaRPr kumimoji="0" lang="en-US" sz="1451" b="0" i="0" u="none" strike="noStrike" kern="1200" cap="none" spc="0" normalizeH="0" baseline="0" noProof="0">
              <a:ln>
                <a:noFill/>
              </a:ln>
              <a:solidFill>
                <a:srgbClr val="000000"/>
              </a:solidFill>
              <a:effectLst/>
              <a:uLnTx/>
              <a:uFillTx/>
              <a:latin typeface="Segoe UI"/>
              <a:ea typeface="+mn-ea"/>
              <a:cs typeface="+mn-cs"/>
            </a:endParaRPr>
          </a:p>
        </p:txBody>
      </p:sp>
      <p:sp>
        <p:nvSpPr>
          <p:cNvPr id="25" name="Freeform 154">
            <a:extLst>
              <a:ext uri="{FF2B5EF4-FFF2-40B4-BE49-F238E27FC236}">
                <a16:creationId xmlns:a16="http://schemas.microsoft.com/office/drawing/2014/main" id="{685CA74E-704A-CA6F-0259-4CEC714DB9E2}"/>
              </a:ext>
            </a:extLst>
          </p:cNvPr>
          <p:cNvSpPr>
            <a:spLocks noEditPoints="1"/>
          </p:cNvSpPr>
          <p:nvPr/>
        </p:nvSpPr>
        <p:spPr bwMode="auto">
          <a:xfrm>
            <a:off x="6108772" y="2932988"/>
            <a:ext cx="254111" cy="252427"/>
          </a:xfrm>
          <a:custGeom>
            <a:avLst/>
            <a:gdLst>
              <a:gd name="T0" fmla="*/ 84 w 104"/>
              <a:gd name="T1" fmla="*/ 31 h 103"/>
              <a:gd name="T2" fmla="*/ 92 w 104"/>
              <a:gd name="T3" fmla="*/ 20 h 103"/>
              <a:gd name="T4" fmla="*/ 83 w 104"/>
              <a:gd name="T5" fmla="*/ 11 h 103"/>
              <a:gd name="T6" fmla="*/ 71 w 104"/>
              <a:gd name="T7" fmla="*/ 19 h 103"/>
              <a:gd name="T8" fmla="*/ 60 w 104"/>
              <a:gd name="T9" fmla="*/ 14 h 103"/>
              <a:gd name="T10" fmla="*/ 57 w 104"/>
              <a:gd name="T11" fmla="*/ 0 h 103"/>
              <a:gd name="T12" fmla="*/ 45 w 104"/>
              <a:gd name="T13" fmla="*/ 0 h 103"/>
              <a:gd name="T14" fmla="*/ 42 w 104"/>
              <a:gd name="T15" fmla="*/ 14 h 103"/>
              <a:gd name="T16" fmla="*/ 31 w 104"/>
              <a:gd name="T17" fmla="*/ 19 h 103"/>
              <a:gd name="T18" fmla="*/ 19 w 104"/>
              <a:gd name="T19" fmla="*/ 11 h 103"/>
              <a:gd name="T20" fmla="*/ 10 w 104"/>
              <a:gd name="T21" fmla="*/ 20 h 103"/>
              <a:gd name="T22" fmla="*/ 18 w 104"/>
              <a:gd name="T23" fmla="*/ 32 h 103"/>
              <a:gd name="T24" fmla="*/ 13 w 104"/>
              <a:gd name="T25" fmla="*/ 43 h 103"/>
              <a:gd name="T26" fmla="*/ 0 w 104"/>
              <a:gd name="T27" fmla="*/ 46 h 103"/>
              <a:gd name="T28" fmla="*/ 0 w 104"/>
              <a:gd name="T29" fmla="*/ 57 h 103"/>
              <a:gd name="T30" fmla="*/ 14 w 104"/>
              <a:gd name="T31" fmla="*/ 60 h 103"/>
              <a:gd name="T32" fmla="*/ 18 w 104"/>
              <a:gd name="T33" fmla="*/ 72 h 103"/>
              <a:gd name="T34" fmla="*/ 11 w 104"/>
              <a:gd name="T35" fmla="*/ 84 h 103"/>
              <a:gd name="T36" fmla="*/ 19 w 104"/>
              <a:gd name="T37" fmla="*/ 92 h 103"/>
              <a:gd name="T38" fmla="*/ 32 w 104"/>
              <a:gd name="T39" fmla="*/ 84 h 103"/>
              <a:gd name="T40" fmla="*/ 43 w 104"/>
              <a:gd name="T41" fmla="*/ 88 h 103"/>
              <a:gd name="T42" fmla="*/ 46 w 104"/>
              <a:gd name="T43" fmla="*/ 103 h 103"/>
              <a:gd name="T44" fmla="*/ 58 w 104"/>
              <a:gd name="T45" fmla="*/ 103 h 103"/>
              <a:gd name="T46" fmla="*/ 61 w 104"/>
              <a:gd name="T47" fmla="*/ 88 h 103"/>
              <a:gd name="T48" fmla="*/ 72 w 104"/>
              <a:gd name="T49" fmla="*/ 84 h 103"/>
              <a:gd name="T50" fmla="*/ 84 w 104"/>
              <a:gd name="T51" fmla="*/ 92 h 103"/>
              <a:gd name="T52" fmla="*/ 92 w 104"/>
              <a:gd name="T53" fmla="*/ 83 h 103"/>
              <a:gd name="T54" fmla="*/ 85 w 104"/>
              <a:gd name="T55" fmla="*/ 72 h 103"/>
              <a:gd name="T56" fmla="*/ 90 w 104"/>
              <a:gd name="T57" fmla="*/ 60 h 103"/>
              <a:gd name="T58" fmla="*/ 104 w 104"/>
              <a:gd name="T59" fmla="*/ 57 h 103"/>
              <a:gd name="T60" fmla="*/ 104 w 104"/>
              <a:gd name="T61" fmla="*/ 45 h 103"/>
              <a:gd name="T62" fmla="*/ 90 w 104"/>
              <a:gd name="T63" fmla="*/ 42 h 103"/>
              <a:gd name="T64" fmla="*/ 84 w 104"/>
              <a:gd name="T65" fmla="*/ 31 h 103"/>
              <a:gd name="T66" fmla="*/ 60 w 104"/>
              <a:gd name="T67" fmla="*/ 72 h 103"/>
              <a:gd name="T68" fmla="*/ 30 w 104"/>
              <a:gd name="T69" fmla="*/ 60 h 103"/>
              <a:gd name="T70" fmla="*/ 42 w 104"/>
              <a:gd name="T71" fmla="*/ 30 h 103"/>
              <a:gd name="T72" fmla="*/ 72 w 104"/>
              <a:gd name="T73" fmla="*/ 42 h 103"/>
              <a:gd name="T74" fmla="*/ 60 w 104"/>
              <a:gd name="T75" fmla="*/ 72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4" h="103">
                <a:moveTo>
                  <a:pt x="84" y="31"/>
                </a:moveTo>
                <a:cubicBezTo>
                  <a:pt x="86" y="30"/>
                  <a:pt x="92" y="20"/>
                  <a:pt x="92" y="20"/>
                </a:cubicBezTo>
                <a:cubicBezTo>
                  <a:pt x="83" y="11"/>
                  <a:pt x="83" y="11"/>
                  <a:pt x="83" y="11"/>
                </a:cubicBezTo>
                <a:cubicBezTo>
                  <a:pt x="83" y="11"/>
                  <a:pt x="72" y="18"/>
                  <a:pt x="71" y="19"/>
                </a:cubicBezTo>
                <a:cubicBezTo>
                  <a:pt x="68" y="17"/>
                  <a:pt x="64" y="15"/>
                  <a:pt x="60" y="14"/>
                </a:cubicBezTo>
                <a:cubicBezTo>
                  <a:pt x="60" y="14"/>
                  <a:pt x="57" y="0"/>
                  <a:pt x="57" y="0"/>
                </a:cubicBezTo>
                <a:cubicBezTo>
                  <a:pt x="45" y="0"/>
                  <a:pt x="45" y="0"/>
                  <a:pt x="45" y="0"/>
                </a:cubicBezTo>
                <a:cubicBezTo>
                  <a:pt x="45" y="0"/>
                  <a:pt x="42" y="14"/>
                  <a:pt x="42" y="14"/>
                </a:cubicBezTo>
                <a:cubicBezTo>
                  <a:pt x="38" y="15"/>
                  <a:pt x="34" y="17"/>
                  <a:pt x="31" y="19"/>
                </a:cubicBezTo>
                <a:cubicBezTo>
                  <a:pt x="30" y="18"/>
                  <a:pt x="19" y="11"/>
                  <a:pt x="19" y="11"/>
                </a:cubicBezTo>
                <a:cubicBezTo>
                  <a:pt x="10" y="20"/>
                  <a:pt x="10" y="20"/>
                  <a:pt x="10" y="20"/>
                </a:cubicBezTo>
                <a:cubicBezTo>
                  <a:pt x="10" y="20"/>
                  <a:pt x="17" y="30"/>
                  <a:pt x="18" y="32"/>
                </a:cubicBezTo>
                <a:cubicBezTo>
                  <a:pt x="16" y="35"/>
                  <a:pt x="14" y="39"/>
                  <a:pt x="13" y="43"/>
                </a:cubicBezTo>
                <a:cubicBezTo>
                  <a:pt x="12" y="42"/>
                  <a:pt x="0" y="46"/>
                  <a:pt x="0" y="46"/>
                </a:cubicBezTo>
                <a:cubicBezTo>
                  <a:pt x="0" y="57"/>
                  <a:pt x="0" y="57"/>
                  <a:pt x="0" y="57"/>
                </a:cubicBezTo>
                <a:cubicBezTo>
                  <a:pt x="0" y="57"/>
                  <a:pt x="12" y="60"/>
                  <a:pt x="14" y="60"/>
                </a:cubicBezTo>
                <a:cubicBezTo>
                  <a:pt x="15" y="64"/>
                  <a:pt x="16" y="68"/>
                  <a:pt x="18" y="72"/>
                </a:cubicBezTo>
                <a:cubicBezTo>
                  <a:pt x="17" y="72"/>
                  <a:pt x="11" y="84"/>
                  <a:pt x="11" y="84"/>
                </a:cubicBezTo>
                <a:cubicBezTo>
                  <a:pt x="19" y="92"/>
                  <a:pt x="19" y="92"/>
                  <a:pt x="19" y="92"/>
                </a:cubicBezTo>
                <a:cubicBezTo>
                  <a:pt x="19" y="92"/>
                  <a:pt x="31" y="85"/>
                  <a:pt x="32" y="84"/>
                </a:cubicBezTo>
                <a:cubicBezTo>
                  <a:pt x="35" y="86"/>
                  <a:pt x="39" y="88"/>
                  <a:pt x="43" y="88"/>
                </a:cubicBezTo>
                <a:cubicBezTo>
                  <a:pt x="43" y="89"/>
                  <a:pt x="46" y="103"/>
                  <a:pt x="46" y="103"/>
                </a:cubicBezTo>
                <a:cubicBezTo>
                  <a:pt x="58" y="103"/>
                  <a:pt x="58" y="103"/>
                  <a:pt x="58" y="103"/>
                </a:cubicBezTo>
                <a:cubicBezTo>
                  <a:pt x="58" y="103"/>
                  <a:pt x="61" y="89"/>
                  <a:pt x="61" y="88"/>
                </a:cubicBezTo>
                <a:cubicBezTo>
                  <a:pt x="65" y="88"/>
                  <a:pt x="68" y="86"/>
                  <a:pt x="72" y="84"/>
                </a:cubicBezTo>
                <a:cubicBezTo>
                  <a:pt x="73" y="85"/>
                  <a:pt x="84" y="92"/>
                  <a:pt x="84" y="92"/>
                </a:cubicBezTo>
                <a:cubicBezTo>
                  <a:pt x="92" y="83"/>
                  <a:pt x="92" y="83"/>
                  <a:pt x="92" y="83"/>
                </a:cubicBezTo>
                <a:cubicBezTo>
                  <a:pt x="92" y="83"/>
                  <a:pt x="86" y="72"/>
                  <a:pt x="85" y="72"/>
                </a:cubicBezTo>
                <a:cubicBezTo>
                  <a:pt x="88" y="68"/>
                  <a:pt x="89" y="64"/>
                  <a:pt x="90" y="60"/>
                </a:cubicBezTo>
                <a:cubicBezTo>
                  <a:pt x="92" y="60"/>
                  <a:pt x="104" y="57"/>
                  <a:pt x="104" y="57"/>
                </a:cubicBezTo>
                <a:cubicBezTo>
                  <a:pt x="104" y="45"/>
                  <a:pt x="104" y="45"/>
                  <a:pt x="104" y="45"/>
                </a:cubicBezTo>
                <a:cubicBezTo>
                  <a:pt x="104" y="45"/>
                  <a:pt x="92" y="42"/>
                  <a:pt x="90" y="42"/>
                </a:cubicBezTo>
                <a:cubicBezTo>
                  <a:pt x="88" y="38"/>
                  <a:pt x="87" y="34"/>
                  <a:pt x="84" y="31"/>
                </a:cubicBezTo>
                <a:close/>
                <a:moveTo>
                  <a:pt x="60" y="72"/>
                </a:moveTo>
                <a:cubicBezTo>
                  <a:pt x="49" y="77"/>
                  <a:pt x="36" y="72"/>
                  <a:pt x="30" y="60"/>
                </a:cubicBezTo>
                <a:cubicBezTo>
                  <a:pt x="26" y="49"/>
                  <a:pt x="31" y="36"/>
                  <a:pt x="42" y="30"/>
                </a:cubicBezTo>
                <a:cubicBezTo>
                  <a:pt x="54" y="26"/>
                  <a:pt x="67" y="31"/>
                  <a:pt x="72" y="42"/>
                </a:cubicBezTo>
                <a:cubicBezTo>
                  <a:pt x="77" y="54"/>
                  <a:pt x="72" y="67"/>
                  <a:pt x="60" y="72"/>
                </a:cubicBezTo>
                <a:close/>
              </a:path>
            </a:pathLst>
          </a:custGeom>
          <a:solidFill>
            <a:schemeClr val="accent1"/>
          </a:solidFill>
          <a:ln>
            <a:noFill/>
          </a:ln>
        </p:spPr>
        <p:txBody>
          <a:bodyPr vert="horz" wrap="square" lIns="120644" tIns="60322" rIns="120644" bIns="60322" numCol="1" anchor="t" anchorCtr="0" compatLnSpc="1">
            <a:prstTxWarp prst="textNoShape">
              <a:avLst/>
            </a:prstTxWarp>
          </a:bodyPr>
          <a:lstStyle/>
          <a:p>
            <a:pPr marL="0" marR="0" lvl="0" indent="0" algn="l" defTabSz="1206459" rtl="0" eaLnBrk="1" fontAlgn="auto" latinLnBrk="0" hangingPunct="1">
              <a:lnSpc>
                <a:spcPct val="100000"/>
              </a:lnSpc>
              <a:spcBef>
                <a:spcPts val="0"/>
              </a:spcBef>
              <a:spcAft>
                <a:spcPts val="0"/>
              </a:spcAft>
              <a:buClrTx/>
              <a:buSzTx/>
              <a:buFontTx/>
              <a:buNone/>
              <a:tabLst/>
              <a:defRPr/>
            </a:pPr>
            <a:endParaRPr kumimoji="0" lang="en-US" sz="2375" b="0" i="0" u="none" strike="noStrike" kern="1200" cap="none" spc="0" normalizeH="0" baseline="0" noProof="0">
              <a:ln>
                <a:noFill/>
              </a:ln>
              <a:solidFill>
                <a:srgbClr val="000000"/>
              </a:solidFill>
              <a:effectLst/>
              <a:uLnTx/>
              <a:uFillTx/>
              <a:latin typeface="Segoe UI"/>
              <a:ea typeface="+mn-ea"/>
              <a:cs typeface="+mn-cs"/>
            </a:endParaRPr>
          </a:p>
        </p:txBody>
      </p:sp>
      <p:sp>
        <p:nvSpPr>
          <p:cNvPr id="26" name="Freeform 154">
            <a:extLst>
              <a:ext uri="{FF2B5EF4-FFF2-40B4-BE49-F238E27FC236}">
                <a16:creationId xmlns:a16="http://schemas.microsoft.com/office/drawing/2014/main" id="{F856B252-ED3F-A0ED-93DE-2AA1E07C09DC}"/>
              </a:ext>
            </a:extLst>
          </p:cNvPr>
          <p:cNvSpPr>
            <a:spLocks noEditPoints="1"/>
          </p:cNvSpPr>
          <p:nvPr/>
        </p:nvSpPr>
        <p:spPr bwMode="auto">
          <a:xfrm>
            <a:off x="6108772" y="3486587"/>
            <a:ext cx="254111" cy="252427"/>
          </a:xfrm>
          <a:custGeom>
            <a:avLst/>
            <a:gdLst>
              <a:gd name="T0" fmla="*/ 84 w 104"/>
              <a:gd name="T1" fmla="*/ 31 h 103"/>
              <a:gd name="T2" fmla="*/ 92 w 104"/>
              <a:gd name="T3" fmla="*/ 20 h 103"/>
              <a:gd name="T4" fmla="*/ 83 w 104"/>
              <a:gd name="T5" fmla="*/ 11 h 103"/>
              <a:gd name="T6" fmla="*/ 71 w 104"/>
              <a:gd name="T7" fmla="*/ 19 h 103"/>
              <a:gd name="T8" fmla="*/ 60 w 104"/>
              <a:gd name="T9" fmla="*/ 14 h 103"/>
              <a:gd name="T10" fmla="*/ 57 w 104"/>
              <a:gd name="T11" fmla="*/ 0 h 103"/>
              <a:gd name="T12" fmla="*/ 45 w 104"/>
              <a:gd name="T13" fmla="*/ 0 h 103"/>
              <a:gd name="T14" fmla="*/ 42 w 104"/>
              <a:gd name="T15" fmla="*/ 14 h 103"/>
              <a:gd name="T16" fmla="*/ 31 w 104"/>
              <a:gd name="T17" fmla="*/ 19 h 103"/>
              <a:gd name="T18" fmla="*/ 19 w 104"/>
              <a:gd name="T19" fmla="*/ 11 h 103"/>
              <a:gd name="T20" fmla="*/ 10 w 104"/>
              <a:gd name="T21" fmla="*/ 20 h 103"/>
              <a:gd name="T22" fmla="*/ 18 w 104"/>
              <a:gd name="T23" fmla="*/ 32 h 103"/>
              <a:gd name="T24" fmla="*/ 13 w 104"/>
              <a:gd name="T25" fmla="*/ 43 h 103"/>
              <a:gd name="T26" fmla="*/ 0 w 104"/>
              <a:gd name="T27" fmla="*/ 46 h 103"/>
              <a:gd name="T28" fmla="*/ 0 w 104"/>
              <a:gd name="T29" fmla="*/ 57 h 103"/>
              <a:gd name="T30" fmla="*/ 14 w 104"/>
              <a:gd name="T31" fmla="*/ 60 h 103"/>
              <a:gd name="T32" fmla="*/ 18 w 104"/>
              <a:gd name="T33" fmla="*/ 72 h 103"/>
              <a:gd name="T34" fmla="*/ 11 w 104"/>
              <a:gd name="T35" fmla="*/ 84 h 103"/>
              <a:gd name="T36" fmla="*/ 19 w 104"/>
              <a:gd name="T37" fmla="*/ 92 h 103"/>
              <a:gd name="T38" fmla="*/ 32 w 104"/>
              <a:gd name="T39" fmla="*/ 84 h 103"/>
              <a:gd name="T40" fmla="*/ 43 w 104"/>
              <a:gd name="T41" fmla="*/ 88 h 103"/>
              <a:gd name="T42" fmla="*/ 46 w 104"/>
              <a:gd name="T43" fmla="*/ 103 h 103"/>
              <a:gd name="T44" fmla="*/ 58 w 104"/>
              <a:gd name="T45" fmla="*/ 103 h 103"/>
              <a:gd name="T46" fmla="*/ 61 w 104"/>
              <a:gd name="T47" fmla="*/ 88 h 103"/>
              <a:gd name="T48" fmla="*/ 72 w 104"/>
              <a:gd name="T49" fmla="*/ 84 h 103"/>
              <a:gd name="T50" fmla="*/ 84 w 104"/>
              <a:gd name="T51" fmla="*/ 92 h 103"/>
              <a:gd name="T52" fmla="*/ 92 w 104"/>
              <a:gd name="T53" fmla="*/ 83 h 103"/>
              <a:gd name="T54" fmla="*/ 85 w 104"/>
              <a:gd name="T55" fmla="*/ 72 h 103"/>
              <a:gd name="T56" fmla="*/ 90 w 104"/>
              <a:gd name="T57" fmla="*/ 60 h 103"/>
              <a:gd name="T58" fmla="*/ 104 w 104"/>
              <a:gd name="T59" fmla="*/ 57 h 103"/>
              <a:gd name="T60" fmla="*/ 104 w 104"/>
              <a:gd name="T61" fmla="*/ 45 h 103"/>
              <a:gd name="T62" fmla="*/ 90 w 104"/>
              <a:gd name="T63" fmla="*/ 42 h 103"/>
              <a:gd name="T64" fmla="*/ 84 w 104"/>
              <a:gd name="T65" fmla="*/ 31 h 103"/>
              <a:gd name="T66" fmla="*/ 60 w 104"/>
              <a:gd name="T67" fmla="*/ 72 h 103"/>
              <a:gd name="T68" fmla="*/ 30 w 104"/>
              <a:gd name="T69" fmla="*/ 60 h 103"/>
              <a:gd name="T70" fmla="*/ 42 w 104"/>
              <a:gd name="T71" fmla="*/ 30 h 103"/>
              <a:gd name="T72" fmla="*/ 72 w 104"/>
              <a:gd name="T73" fmla="*/ 42 h 103"/>
              <a:gd name="T74" fmla="*/ 60 w 104"/>
              <a:gd name="T75" fmla="*/ 72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4" h="103">
                <a:moveTo>
                  <a:pt x="84" y="31"/>
                </a:moveTo>
                <a:cubicBezTo>
                  <a:pt x="86" y="30"/>
                  <a:pt x="92" y="20"/>
                  <a:pt x="92" y="20"/>
                </a:cubicBezTo>
                <a:cubicBezTo>
                  <a:pt x="83" y="11"/>
                  <a:pt x="83" y="11"/>
                  <a:pt x="83" y="11"/>
                </a:cubicBezTo>
                <a:cubicBezTo>
                  <a:pt x="83" y="11"/>
                  <a:pt x="72" y="18"/>
                  <a:pt x="71" y="19"/>
                </a:cubicBezTo>
                <a:cubicBezTo>
                  <a:pt x="68" y="17"/>
                  <a:pt x="64" y="15"/>
                  <a:pt x="60" y="14"/>
                </a:cubicBezTo>
                <a:cubicBezTo>
                  <a:pt x="60" y="14"/>
                  <a:pt x="57" y="0"/>
                  <a:pt x="57" y="0"/>
                </a:cubicBezTo>
                <a:cubicBezTo>
                  <a:pt x="45" y="0"/>
                  <a:pt x="45" y="0"/>
                  <a:pt x="45" y="0"/>
                </a:cubicBezTo>
                <a:cubicBezTo>
                  <a:pt x="45" y="0"/>
                  <a:pt x="42" y="14"/>
                  <a:pt x="42" y="14"/>
                </a:cubicBezTo>
                <a:cubicBezTo>
                  <a:pt x="38" y="15"/>
                  <a:pt x="34" y="17"/>
                  <a:pt x="31" y="19"/>
                </a:cubicBezTo>
                <a:cubicBezTo>
                  <a:pt x="30" y="18"/>
                  <a:pt x="19" y="11"/>
                  <a:pt x="19" y="11"/>
                </a:cubicBezTo>
                <a:cubicBezTo>
                  <a:pt x="10" y="20"/>
                  <a:pt x="10" y="20"/>
                  <a:pt x="10" y="20"/>
                </a:cubicBezTo>
                <a:cubicBezTo>
                  <a:pt x="10" y="20"/>
                  <a:pt x="17" y="30"/>
                  <a:pt x="18" y="32"/>
                </a:cubicBezTo>
                <a:cubicBezTo>
                  <a:pt x="16" y="35"/>
                  <a:pt x="14" y="39"/>
                  <a:pt x="13" y="43"/>
                </a:cubicBezTo>
                <a:cubicBezTo>
                  <a:pt x="12" y="42"/>
                  <a:pt x="0" y="46"/>
                  <a:pt x="0" y="46"/>
                </a:cubicBezTo>
                <a:cubicBezTo>
                  <a:pt x="0" y="57"/>
                  <a:pt x="0" y="57"/>
                  <a:pt x="0" y="57"/>
                </a:cubicBezTo>
                <a:cubicBezTo>
                  <a:pt x="0" y="57"/>
                  <a:pt x="12" y="60"/>
                  <a:pt x="14" y="60"/>
                </a:cubicBezTo>
                <a:cubicBezTo>
                  <a:pt x="15" y="64"/>
                  <a:pt x="16" y="68"/>
                  <a:pt x="18" y="72"/>
                </a:cubicBezTo>
                <a:cubicBezTo>
                  <a:pt x="17" y="72"/>
                  <a:pt x="11" y="84"/>
                  <a:pt x="11" y="84"/>
                </a:cubicBezTo>
                <a:cubicBezTo>
                  <a:pt x="19" y="92"/>
                  <a:pt x="19" y="92"/>
                  <a:pt x="19" y="92"/>
                </a:cubicBezTo>
                <a:cubicBezTo>
                  <a:pt x="19" y="92"/>
                  <a:pt x="31" y="85"/>
                  <a:pt x="32" y="84"/>
                </a:cubicBezTo>
                <a:cubicBezTo>
                  <a:pt x="35" y="86"/>
                  <a:pt x="39" y="88"/>
                  <a:pt x="43" y="88"/>
                </a:cubicBezTo>
                <a:cubicBezTo>
                  <a:pt x="43" y="89"/>
                  <a:pt x="46" y="103"/>
                  <a:pt x="46" y="103"/>
                </a:cubicBezTo>
                <a:cubicBezTo>
                  <a:pt x="58" y="103"/>
                  <a:pt x="58" y="103"/>
                  <a:pt x="58" y="103"/>
                </a:cubicBezTo>
                <a:cubicBezTo>
                  <a:pt x="58" y="103"/>
                  <a:pt x="61" y="89"/>
                  <a:pt x="61" y="88"/>
                </a:cubicBezTo>
                <a:cubicBezTo>
                  <a:pt x="65" y="88"/>
                  <a:pt x="68" y="86"/>
                  <a:pt x="72" y="84"/>
                </a:cubicBezTo>
                <a:cubicBezTo>
                  <a:pt x="73" y="85"/>
                  <a:pt x="84" y="92"/>
                  <a:pt x="84" y="92"/>
                </a:cubicBezTo>
                <a:cubicBezTo>
                  <a:pt x="92" y="83"/>
                  <a:pt x="92" y="83"/>
                  <a:pt x="92" y="83"/>
                </a:cubicBezTo>
                <a:cubicBezTo>
                  <a:pt x="92" y="83"/>
                  <a:pt x="86" y="72"/>
                  <a:pt x="85" y="72"/>
                </a:cubicBezTo>
                <a:cubicBezTo>
                  <a:pt x="88" y="68"/>
                  <a:pt x="89" y="64"/>
                  <a:pt x="90" y="60"/>
                </a:cubicBezTo>
                <a:cubicBezTo>
                  <a:pt x="92" y="60"/>
                  <a:pt x="104" y="57"/>
                  <a:pt x="104" y="57"/>
                </a:cubicBezTo>
                <a:cubicBezTo>
                  <a:pt x="104" y="45"/>
                  <a:pt x="104" y="45"/>
                  <a:pt x="104" y="45"/>
                </a:cubicBezTo>
                <a:cubicBezTo>
                  <a:pt x="104" y="45"/>
                  <a:pt x="92" y="42"/>
                  <a:pt x="90" y="42"/>
                </a:cubicBezTo>
                <a:cubicBezTo>
                  <a:pt x="88" y="38"/>
                  <a:pt x="87" y="34"/>
                  <a:pt x="84" y="31"/>
                </a:cubicBezTo>
                <a:close/>
                <a:moveTo>
                  <a:pt x="60" y="72"/>
                </a:moveTo>
                <a:cubicBezTo>
                  <a:pt x="49" y="77"/>
                  <a:pt x="36" y="72"/>
                  <a:pt x="30" y="60"/>
                </a:cubicBezTo>
                <a:cubicBezTo>
                  <a:pt x="26" y="49"/>
                  <a:pt x="31" y="36"/>
                  <a:pt x="42" y="30"/>
                </a:cubicBezTo>
                <a:cubicBezTo>
                  <a:pt x="54" y="26"/>
                  <a:pt x="67" y="31"/>
                  <a:pt x="72" y="42"/>
                </a:cubicBezTo>
                <a:cubicBezTo>
                  <a:pt x="77" y="54"/>
                  <a:pt x="72" y="67"/>
                  <a:pt x="60" y="72"/>
                </a:cubicBezTo>
                <a:close/>
              </a:path>
            </a:pathLst>
          </a:custGeom>
          <a:solidFill>
            <a:schemeClr val="accent6"/>
          </a:solidFill>
          <a:ln>
            <a:noFill/>
          </a:ln>
        </p:spPr>
        <p:txBody>
          <a:bodyPr vert="horz" wrap="square" lIns="120644" tIns="60322" rIns="120644" bIns="60322" numCol="1" anchor="t" anchorCtr="0" compatLnSpc="1">
            <a:prstTxWarp prst="textNoShape">
              <a:avLst/>
            </a:prstTxWarp>
          </a:bodyPr>
          <a:lstStyle/>
          <a:p>
            <a:pPr marL="0" marR="0" lvl="0" indent="0" algn="l" defTabSz="1206459" rtl="0" eaLnBrk="1" fontAlgn="auto" latinLnBrk="0" hangingPunct="1">
              <a:lnSpc>
                <a:spcPct val="100000"/>
              </a:lnSpc>
              <a:spcBef>
                <a:spcPts val="0"/>
              </a:spcBef>
              <a:spcAft>
                <a:spcPts val="0"/>
              </a:spcAft>
              <a:buClrTx/>
              <a:buSzTx/>
              <a:buFontTx/>
              <a:buNone/>
              <a:tabLst/>
              <a:defRPr/>
            </a:pPr>
            <a:endParaRPr kumimoji="0" lang="en-US" sz="2375" b="0" i="0" u="none" strike="noStrike" kern="1200" cap="none" spc="0" normalizeH="0" baseline="0" noProof="0">
              <a:ln>
                <a:noFill/>
              </a:ln>
              <a:solidFill>
                <a:srgbClr val="000000"/>
              </a:solidFill>
              <a:effectLst/>
              <a:uLnTx/>
              <a:uFillTx/>
              <a:latin typeface="Segoe UI"/>
              <a:ea typeface="+mn-ea"/>
              <a:cs typeface="+mn-cs"/>
            </a:endParaRPr>
          </a:p>
        </p:txBody>
      </p:sp>
      <p:sp>
        <p:nvSpPr>
          <p:cNvPr id="27" name="Freeform 154">
            <a:extLst>
              <a:ext uri="{FF2B5EF4-FFF2-40B4-BE49-F238E27FC236}">
                <a16:creationId xmlns:a16="http://schemas.microsoft.com/office/drawing/2014/main" id="{5D96941F-E2E3-BA2C-AC98-538B52111C08}"/>
              </a:ext>
            </a:extLst>
          </p:cNvPr>
          <p:cNvSpPr>
            <a:spLocks noEditPoints="1"/>
          </p:cNvSpPr>
          <p:nvPr/>
        </p:nvSpPr>
        <p:spPr bwMode="auto">
          <a:xfrm>
            <a:off x="6108772" y="4040184"/>
            <a:ext cx="254111" cy="252427"/>
          </a:xfrm>
          <a:custGeom>
            <a:avLst/>
            <a:gdLst>
              <a:gd name="T0" fmla="*/ 84 w 104"/>
              <a:gd name="T1" fmla="*/ 31 h 103"/>
              <a:gd name="T2" fmla="*/ 92 w 104"/>
              <a:gd name="T3" fmla="*/ 20 h 103"/>
              <a:gd name="T4" fmla="*/ 83 w 104"/>
              <a:gd name="T5" fmla="*/ 11 h 103"/>
              <a:gd name="T6" fmla="*/ 71 w 104"/>
              <a:gd name="T7" fmla="*/ 19 h 103"/>
              <a:gd name="T8" fmla="*/ 60 w 104"/>
              <a:gd name="T9" fmla="*/ 14 h 103"/>
              <a:gd name="T10" fmla="*/ 57 w 104"/>
              <a:gd name="T11" fmla="*/ 0 h 103"/>
              <a:gd name="T12" fmla="*/ 45 w 104"/>
              <a:gd name="T13" fmla="*/ 0 h 103"/>
              <a:gd name="T14" fmla="*/ 42 w 104"/>
              <a:gd name="T15" fmla="*/ 14 h 103"/>
              <a:gd name="T16" fmla="*/ 31 w 104"/>
              <a:gd name="T17" fmla="*/ 19 h 103"/>
              <a:gd name="T18" fmla="*/ 19 w 104"/>
              <a:gd name="T19" fmla="*/ 11 h 103"/>
              <a:gd name="T20" fmla="*/ 10 w 104"/>
              <a:gd name="T21" fmla="*/ 20 h 103"/>
              <a:gd name="T22" fmla="*/ 18 w 104"/>
              <a:gd name="T23" fmla="*/ 32 h 103"/>
              <a:gd name="T24" fmla="*/ 13 w 104"/>
              <a:gd name="T25" fmla="*/ 43 h 103"/>
              <a:gd name="T26" fmla="*/ 0 w 104"/>
              <a:gd name="T27" fmla="*/ 46 h 103"/>
              <a:gd name="T28" fmla="*/ 0 w 104"/>
              <a:gd name="T29" fmla="*/ 57 h 103"/>
              <a:gd name="T30" fmla="*/ 14 w 104"/>
              <a:gd name="T31" fmla="*/ 60 h 103"/>
              <a:gd name="T32" fmla="*/ 18 w 104"/>
              <a:gd name="T33" fmla="*/ 72 h 103"/>
              <a:gd name="T34" fmla="*/ 11 w 104"/>
              <a:gd name="T35" fmla="*/ 84 h 103"/>
              <a:gd name="T36" fmla="*/ 19 w 104"/>
              <a:gd name="T37" fmla="*/ 92 h 103"/>
              <a:gd name="T38" fmla="*/ 32 w 104"/>
              <a:gd name="T39" fmla="*/ 84 h 103"/>
              <a:gd name="T40" fmla="*/ 43 w 104"/>
              <a:gd name="T41" fmla="*/ 88 h 103"/>
              <a:gd name="T42" fmla="*/ 46 w 104"/>
              <a:gd name="T43" fmla="*/ 103 h 103"/>
              <a:gd name="T44" fmla="*/ 58 w 104"/>
              <a:gd name="T45" fmla="*/ 103 h 103"/>
              <a:gd name="T46" fmla="*/ 61 w 104"/>
              <a:gd name="T47" fmla="*/ 88 h 103"/>
              <a:gd name="T48" fmla="*/ 72 w 104"/>
              <a:gd name="T49" fmla="*/ 84 h 103"/>
              <a:gd name="T50" fmla="*/ 84 w 104"/>
              <a:gd name="T51" fmla="*/ 92 h 103"/>
              <a:gd name="T52" fmla="*/ 92 w 104"/>
              <a:gd name="T53" fmla="*/ 83 h 103"/>
              <a:gd name="T54" fmla="*/ 85 w 104"/>
              <a:gd name="T55" fmla="*/ 72 h 103"/>
              <a:gd name="T56" fmla="*/ 90 w 104"/>
              <a:gd name="T57" fmla="*/ 60 h 103"/>
              <a:gd name="T58" fmla="*/ 104 w 104"/>
              <a:gd name="T59" fmla="*/ 57 h 103"/>
              <a:gd name="T60" fmla="*/ 104 w 104"/>
              <a:gd name="T61" fmla="*/ 45 h 103"/>
              <a:gd name="T62" fmla="*/ 90 w 104"/>
              <a:gd name="T63" fmla="*/ 42 h 103"/>
              <a:gd name="T64" fmla="*/ 84 w 104"/>
              <a:gd name="T65" fmla="*/ 31 h 103"/>
              <a:gd name="T66" fmla="*/ 60 w 104"/>
              <a:gd name="T67" fmla="*/ 72 h 103"/>
              <a:gd name="T68" fmla="*/ 30 w 104"/>
              <a:gd name="T69" fmla="*/ 60 h 103"/>
              <a:gd name="T70" fmla="*/ 42 w 104"/>
              <a:gd name="T71" fmla="*/ 30 h 103"/>
              <a:gd name="T72" fmla="*/ 72 w 104"/>
              <a:gd name="T73" fmla="*/ 42 h 103"/>
              <a:gd name="T74" fmla="*/ 60 w 104"/>
              <a:gd name="T75" fmla="*/ 72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4" h="103">
                <a:moveTo>
                  <a:pt x="84" y="31"/>
                </a:moveTo>
                <a:cubicBezTo>
                  <a:pt x="86" y="30"/>
                  <a:pt x="92" y="20"/>
                  <a:pt x="92" y="20"/>
                </a:cubicBezTo>
                <a:cubicBezTo>
                  <a:pt x="83" y="11"/>
                  <a:pt x="83" y="11"/>
                  <a:pt x="83" y="11"/>
                </a:cubicBezTo>
                <a:cubicBezTo>
                  <a:pt x="83" y="11"/>
                  <a:pt x="72" y="18"/>
                  <a:pt x="71" y="19"/>
                </a:cubicBezTo>
                <a:cubicBezTo>
                  <a:pt x="68" y="17"/>
                  <a:pt x="64" y="15"/>
                  <a:pt x="60" y="14"/>
                </a:cubicBezTo>
                <a:cubicBezTo>
                  <a:pt x="60" y="14"/>
                  <a:pt x="57" y="0"/>
                  <a:pt x="57" y="0"/>
                </a:cubicBezTo>
                <a:cubicBezTo>
                  <a:pt x="45" y="0"/>
                  <a:pt x="45" y="0"/>
                  <a:pt x="45" y="0"/>
                </a:cubicBezTo>
                <a:cubicBezTo>
                  <a:pt x="45" y="0"/>
                  <a:pt x="42" y="14"/>
                  <a:pt x="42" y="14"/>
                </a:cubicBezTo>
                <a:cubicBezTo>
                  <a:pt x="38" y="15"/>
                  <a:pt x="34" y="17"/>
                  <a:pt x="31" y="19"/>
                </a:cubicBezTo>
                <a:cubicBezTo>
                  <a:pt x="30" y="18"/>
                  <a:pt x="19" y="11"/>
                  <a:pt x="19" y="11"/>
                </a:cubicBezTo>
                <a:cubicBezTo>
                  <a:pt x="10" y="20"/>
                  <a:pt x="10" y="20"/>
                  <a:pt x="10" y="20"/>
                </a:cubicBezTo>
                <a:cubicBezTo>
                  <a:pt x="10" y="20"/>
                  <a:pt x="17" y="30"/>
                  <a:pt x="18" y="32"/>
                </a:cubicBezTo>
                <a:cubicBezTo>
                  <a:pt x="16" y="35"/>
                  <a:pt x="14" y="39"/>
                  <a:pt x="13" y="43"/>
                </a:cubicBezTo>
                <a:cubicBezTo>
                  <a:pt x="12" y="42"/>
                  <a:pt x="0" y="46"/>
                  <a:pt x="0" y="46"/>
                </a:cubicBezTo>
                <a:cubicBezTo>
                  <a:pt x="0" y="57"/>
                  <a:pt x="0" y="57"/>
                  <a:pt x="0" y="57"/>
                </a:cubicBezTo>
                <a:cubicBezTo>
                  <a:pt x="0" y="57"/>
                  <a:pt x="12" y="60"/>
                  <a:pt x="14" y="60"/>
                </a:cubicBezTo>
                <a:cubicBezTo>
                  <a:pt x="15" y="64"/>
                  <a:pt x="16" y="68"/>
                  <a:pt x="18" y="72"/>
                </a:cubicBezTo>
                <a:cubicBezTo>
                  <a:pt x="17" y="72"/>
                  <a:pt x="11" y="84"/>
                  <a:pt x="11" y="84"/>
                </a:cubicBezTo>
                <a:cubicBezTo>
                  <a:pt x="19" y="92"/>
                  <a:pt x="19" y="92"/>
                  <a:pt x="19" y="92"/>
                </a:cubicBezTo>
                <a:cubicBezTo>
                  <a:pt x="19" y="92"/>
                  <a:pt x="31" y="85"/>
                  <a:pt x="32" y="84"/>
                </a:cubicBezTo>
                <a:cubicBezTo>
                  <a:pt x="35" y="86"/>
                  <a:pt x="39" y="88"/>
                  <a:pt x="43" y="88"/>
                </a:cubicBezTo>
                <a:cubicBezTo>
                  <a:pt x="43" y="89"/>
                  <a:pt x="46" y="103"/>
                  <a:pt x="46" y="103"/>
                </a:cubicBezTo>
                <a:cubicBezTo>
                  <a:pt x="58" y="103"/>
                  <a:pt x="58" y="103"/>
                  <a:pt x="58" y="103"/>
                </a:cubicBezTo>
                <a:cubicBezTo>
                  <a:pt x="58" y="103"/>
                  <a:pt x="61" y="89"/>
                  <a:pt x="61" y="88"/>
                </a:cubicBezTo>
                <a:cubicBezTo>
                  <a:pt x="65" y="88"/>
                  <a:pt x="68" y="86"/>
                  <a:pt x="72" y="84"/>
                </a:cubicBezTo>
                <a:cubicBezTo>
                  <a:pt x="73" y="85"/>
                  <a:pt x="84" y="92"/>
                  <a:pt x="84" y="92"/>
                </a:cubicBezTo>
                <a:cubicBezTo>
                  <a:pt x="92" y="83"/>
                  <a:pt x="92" y="83"/>
                  <a:pt x="92" y="83"/>
                </a:cubicBezTo>
                <a:cubicBezTo>
                  <a:pt x="92" y="83"/>
                  <a:pt x="86" y="72"/>
                  <a:pt x="85" y="72"/>
                </a:cubicBezTo>
                <a:cubicBezTo>
                  <a:pt x="88" y="68"/>
                  <a:pt x="89" y="64"/>
                  <a:pt x="90" y="60"/>
                </a:cubicBezTo>
                <a:cubicBezTo>
                  <a:pt x="92" y="60"/>
                  <a:pt x="104" y="57"/>
                  <a:pt x="104" y="57"/>
                </a:cubicBezTo>
                <a:cubicBezTo>
                  <a:pt x="104" y="45"/>
                  <a:pt x="104" y="45"/>
                  <a:pt x="104" y="45"/>
                </a:cubicBezTo>
                <a:cubicBezTo>
                  <a:pt x="104" y="45"/>
                  <a:pt x="92" y="42"/>
                  <a:pt x="90" y="42"/>
                </a:cubicBezTo>
                <a:cubicBezTo>
                  <a:pt x="88" y="38"/>
                  <a:pt x="87" y="34"/>
                  <a:pt x="84" y="31"/>
                </a:cubicBezTo>
                <a:close/>
                <a:moveTo>
                  <a:pt x="60" y="72"/>
                </a:moveTo>
                <a:cubicBezTo>
                  <a:pt x="49" y="77"/>
                  <a:pt x="36" y="72"/>
                  <a:pt x="30" y="60"/>
                </a:cubicBezTo>
                <a:cubicBezTo>
                  <a:pt x="26" y="49"/>
                  <a:pt x="31" y="36"/>
                  <a:pt x="42" y="30"/>
                </a:cubicBezTo>
                <a:cubicBezTo>
                  <a:pt x="54" y="26"/>
                  <a:pt x="67" y="31"/>
                  <a:pt x="72" y="42"/>
                </a:cubicBezTo>
                <a:cubicBezTo>
                  <a:pt x="77" y="54"/>
                  <a:pt x="72" y="67"/>
                  <a:pt x="60" y="72"/>
                </a:cubicBezTo>
                <a:close/>
              </a:path>
            </a:pathLst>
          </a:custGeom>
          <a:solidFill>
            <a:schemeClr val="accent1"/>
          </a:solidFill>
          <a:ln>
            <a:noFill/>
          </a:ln>
        </p:spPr>
        <p:txBody>
          <a:bodyPr vert="horz" wrap="square" lIns="120644" tIns="60322" rIns="120644" bIns="60322" numCol="1" anchor="t" anchorCtr="0" compatLnSpc="1">
            <a:prstTxWarp prst="textNoShape">
              <a:avLst/>
            </a:prstTxWarp>
          </a:bodyPr>
          <a:lstStyle/>
          <a:p>
            <a:pPr marL="0" marR="0" lvl="0" indent="0" algn="l" defTabSz="1206459" rtl="0" eaLnBrk="1" fontAlgn="auto" latinLnBrk="0" hangingPunct="1">
              <a:lnSpc>
                <a:spcPct val="100000"/>
              </a:lnSpc>
              <a:spcBef>
                <a:spcPts val="0"/>
              </a:spcBef>
              <a:spcAft>
                <a:spcPts val="0"/>
              </a:spcAft>
              <a:buClrTx/>
              <a:buSzTx/>
              <a:buFontTx/>
              <a:buNone/>
              <a:tabLst/>
              <a:defRPr/>
            </a:pPr>
            <a:endParaRPr kumimoji="0" lang="en-US" sz="2375" b="0" i="0" u="none" strike="noStrike" kern="1200" cap="none" spc="0" normalizeH="0" baseline="0" noProof="0">
              <a:ln>
                <a:noFill/>
              </a:ln>
              <a:solidFill>
                <a:srgbClr val="000000"/>
              </a:solidFill>
              <a:effectLst/>
              <a:uLnTx/>
              <a:uFillTx/>
              <a:latin typeface="Segoe UI"/>
              <a:ea typeface="+mn-ea"/>
              <a:cs typeface="+mn-cs"/>
            </a:endParaRPr>
          </a:p>
        </p:txBody>
      </p:sp>
      <p:sp>
        <p:nvSpPr>
          <p:cNvPr id="28" name="Freeform 154">
            <a:extLst>
              <a:ext uri="{FF2B5EF4-FFF2-40B4-BE49-F238E27FC236}">
                <a16:creationId xmlns:a16="http://schemas.microsoft.com/office/drawing/2014/main" id="{6A51645C-679B-CB05-E32C-402FBBD3F481}"/>
              </a:ext>
            </a:extLst>
          </p:cNvPr>
          <p:cNvSpPr>
            <a:spLocks noEditPoints="1"/>
          </p:cNvSpPr>
          <p:nvPr/>
        </p:nvSpPr>
        <p:spPr bwMode="auto">
          <a:xfrm>
            <a:off x="6108772" y="4593785"/>
            <a:ext cx="254111" cy="252427"/>
          </a:xfrm>
          <a:custGeom>
            <a:avLst/>
            <a:gdLst>
              <a:gd name="T0" fmla="*/ 84 w 104"/>
              <a:gd name="T1" fmla="*/ 31 h 103"/>
              <a:gd name="T2" fmla="*/ 92 w 104"/>
              <a:gd name="T3" fmla="*/ 20 h 103"/>
              <a:gd name="T4" fmla="*/ 83 w 104"/>
              <a:gd name="T5" fmla="*/ 11 h 103"/>
              <a:gd name="T6" fmla="*/ 71 w 104"/>
              <a:gd name="T7" fmla="*/ 19 h 103"/>
              <a:gd name="T8" fmla="*/ 60 w 104"/>
              <a:gd name="T9" fmla="*/ 14 h 103"/>
              <a:gd name="T10" fmla="*/ 57 w 104"/>
              <a:gd name="T11" fmla="*/ 0 h 103"/>
              <a:gd name="T12" fmla="*/ 45 w 104"/>
              <a:gd name="T13" fmla="*/ 0 h 103"/>
              <a:gd name="T14" fmla="*/ 42 w 104"/>
              <a:gd name="T15" fmla="*/ 14 h 103"/>
              <a:gd name="T16" fmla="*/ 31 w 104"/>
              <a:gd name="T17" fmla="*/ 19 h 103"/>
              <a:gd name="T18" fmla="*/ 19 w 104"/>
              <a:gd name="T19" fmla="*/ 11 h 103"/>
              <a:gd name="T20" fmla="*/ 10 w 104"/>
              <a:gd name="T21" fmla="*/ 20 h 103"/>
              <a:gd name="T22" fmla="*/ 18 w 104"/>
              <a:gd name="T23" fmla="*/ 32 h 103"/>
              <a:gd name="T24" fmla="*/ 13 w 104"/>
              <a:gd name="T25" fmla="*/ 43 h 103"/>
              <a:gd name="T26" fmla="*/ 0 w 104"/>
              <a:gd name="T27" fmla="*/ 46 h 103"/>
              <a:gd name="T28" fmla="*/ 0 w 104"/>
              <a:gd name="T29" fmla="*/ 57 h 103"/>
              <a:gd name="T30" fmla="*/ 14 w 104"/>
              <a:gd name="T31" fmla="*/ 60 h 103"/>
              <a:gd name="T32" fmla="*/ 18 w 104"/>
              <a:gd name="T33" fmla="*/ 72 h 103"/>
              <a:gd name="T34" fmla="*/ 11 w 104"/>
              <a:gd name="T35" fmla="*/ 84 h 103"/>
              <a:gd name="T36" fmla="*/ 19 w 104"/>
              <a:gd name="T37" fmla="*/ 92 h 103"/>
              <a:gd name="T38" fmla="*/ 32 w 104"/>
              <a:gd name="T39" fmla="*/ 84 h 103"/>
              <a:gd name="T40" fmla="*/ 43 w 104"/>
              <a:gd name="T41" fmla="*/ 88 h 103"/>
              <a:gd name="T42" fmla="*/ 46 w 104"/>
              <a:gd name="T43" fmla="*/ 103 h 103"/>
              <a:gd name="T44" fmla="*/ 58 w 104"/>
              <a:gd name="T45" fmla="*/ 103 h 103"/>
              <a:gd name="T46" fmla="*/ 61 w 104"/>
              <a:gd name="T47" fmla="*/ 88 h 103"/>
              <a:gd name="T48" fmla="*/ 72 w 104"/>
              <a:gd name="T49" fmla="*/ 84 h 103"/>
              <a:gd name="T50" fmla="*/ 84 w 104"/>
              <a:gd name="T51" fmla="*/ 92 h 103"/>
              <a:gd name="T52" fmla="*/ 92 w 104"/>
              <a:gd name="T53" fmla="*/ 83 h 103"/>
              <a:gd name="T54" fmla="*/ 85 w 104"/>
              <a:gd name="T55" fmla="*/ 72 h 103"/>
              <a:gd name="T56" fmla="*/ 90 w 104"/>
              <a:gd name="T57" fmla="*/ 60 h 103"/>
              <a:gd name="T58" fmla="*/ 104 w 104"/>
              <a:gd name="T59" fmla="*/ 57 h 103"/>
              <a:gd name="T60" fmla="*/ 104 w 104"/>
              <a:gd name="T61" fmla="*/ 45 h 103"/>
              <a:gd name="T62" fmla="*/ 90 w 104"/>
              <a:gd name="T63" fmla="*/ 42 h 103"/>
              <a:gd name="T64" fmla="*/ 84 w 104"/>
              <a:gd name="T65" fmla="*/ 31 h 103"/>
              <a:gd name="T66" fmla="*/ 60 w 104"/>
              <a:gd name="T67" fmla="*/ 72 h 103"/>
              <a:gd name="T68" fmla="*/ 30 w 104"/>
              <a:gd name="T69" fmla="*/ 60 h 103"/>
              <a:gd name="T70" fmla="*/ 42 w 104"/>
              <a:gd name="T71" fmla="*/ 30 h 103"/>
              <a:gd name="T72" fmla="*/ 72 w 104"/>
              <a:gd name="T73" fmla="*/ 42 h 103"/>
              <a:gd name="T74" fmla="*/ 60 w 104"/>
              <a:gd name="T75" fmla="*/ 72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4" h="103">
                <a:moveTo>
                  <a:pt x="84" y="31"/>
                </a:moveTo>
                <a:cubicBezTo>
                  <a:pt x="86" y="30"/>
                  <a:pt x="92" y="20"/>
                  <a:pt x="92" y="20"/>
                </a:cubicBezTo>
                <a:cubicBezTo>
                  <a:pt x="83" y="11"/>
                  <a:pt x="83" y="11"/>
                  <a:pt x="83" y="11"/>
                </a:cubicBezTo>
                <a:cubicBezTo>
                  <a:pt x="83" y="11"/>
                  <a:pt x="72" y="18"/>
                  <a:pt x="71" y="19"/>
                </a:cubicBezTo>
                <a:cubicBezTo>
                  <a:pt x="68" y="17"/>
                  <a:pt x="64" y="15"/>
                  <a:pt x="60" y="14"/>
                </a:cubicBezTo>
                <a:cubicBezTo>
                  <a:pt x="60" y="14"/>
                  <a:pt x="57" y="0"/>
                  <a:pt x="57" y="0"/>
                </a:cubicBezTo>
                <a:cubicBezTo>
                  <a:pt x="45" y="0"/>
                  <a:pt x="45" y="0"/>
                  <a:pt x="45" y="0"/>
                </a:cubicBezTo>
                <a:cubicBezTo>
                  <a:pt x="45" y="0"/>
                  <a:pt x="42" y="14"/>
                  <a:pt x="42" y="14"/>
                </a:cubicBezTo>
                <a:cubicBezTo>
                  <a:pt x="38" y="15"/>
                  <a:pt x="34" y="17"/>
                  <a:pt x="31" y="19"/>
                </a:cubicBezTo>
                <a:cubicBezTo>
                  <a:pt x="30" y="18"/>
                  <a:pt x="19" y="11"/>
                  <a:pt x="19" y="11"/>
                </a:cubicBezTo>
                <a:cubicBezTo>
                  <a:pt x="10" y="20"/>
                  <a:pt x="10" y="20"/>
                  <a:pt x="10" y="20"/>
                </a:cubicBezTo>
                <a:cubicBezTo>
                  <a:pt x="10" y="20"/>
                  <a:pt x="17" y="30"/>
                  <a:pt x="18" y="32"/>
                </a:cubicBezTo>
                <a:cubicBezTo>
                  <a:pt x="16" y="35"/>
                  <a:pt x="14" y="39"/>
                  <a:pt x="13" y="43"/>
                </a:cubicBezTo>
                <a:cubicBezTo>
                  <a:pt x="12" y="42"/>
                  <a:pt x="0" y="46"/>
                  <a:pt x="0" y="46"/>
                </a:cubicBezTo>
                <a:cubicBezTo>
                  <a:pt x="0" y="57"/>
                  <a:pt x="0" y="57"/>
                  <a:pt x="0" y="57"/>
                </a:cubicBezTo>
                <a:cubicBezTo>
                  <a:pt x="0" y="57"/>
                  <a:pt x="12" y="60"/>
                  <a:pt x="14" y="60"/>
                </a:cubicBezTo>
                <a:cubicBezTo>
                  <a:pt x="15" y="64"/>
                  <a:pt x="16" y="68"/>
                  <a:pt x="18" y="72"/>
                </a:cubicBezTo>
                <a:cubicBezTo>
                  <a:pt x="17" y="72"/>
                  <a:pt x="11" y="84"/>
                  <a:pt x="11" y="84"/>
                </a:cubicBezTo>
                <a:cubicBezTo>
                  <a:pt x="19" y="92"/>
                  <a:pt x="19" y="92"/>
                  <a:pt x="19" y="92"/>
                </a:cubicBezTo>
                <a:cubicBezTo>
                  <a:pt x="19" y="92"/>
                  <a:pt x="31" y="85"/>
                  <a:pt x="32" y="84"/>
                </a:cubicBezTo>
                <a:cubicBezTo>
                  <a:pt x="35" y="86"/>
                  <a:pt x="39" y="88"/>
                  <a:pt x="43" y="88"/>
                </a:cubicBezTo>
                <a:cubicBezTo>
                  <a:pt x="43" y="89"/>
                  <a:pt x="46" y="103"/>
                  <a:pt x="46" y="103"/>
                </a:cubicBezTo>
                <a:cubicBezTo>
                  <a:pt x="58" y="103"/>
                  <a:pt x="58" y="103"/>
                  <a:pt x="58" y="103"/>
                </a:cubicBezTo>
                <a:cubicBezTo>
                  <a:pt x="58" y="103"/>
                  <a:pt x="61" y="89"/>
                  <a:pt x="61" y="88"/>
                </a:cubicBezTo>
                <a:cubicBezTo>
                  <a:pt x="65" y="88"/>
                  <a:pt x="68" y="86"/>
                  <a:pt x="72" y="84"/>
                </a:cubicBezTo>
                <a:cubicBezTo>
                  <a:pt x="73" y="85"/>
                  <a:pt x="84" y="92"/>
                  <a:pt x="84" y="92"/>
                </a:cubicBezTo>
                <a:cubicBezTo>
                  <a:pt x="92" y="83"/>
                  <a:pt x="92" y="83"/>
                  <a:pt x="92" y="83"/>
                </a:cubicBezTo>
                <a:cubicBezTo>
                  <a:pt x="92" y="83"/>
                  <a:pt x="86" y="72"/>
                  <a:pt x="85" y="72"/>
                </a:cubicBezTo>
                <a:cubicBezTo>
                  <a:pt x="88" y="68"/>
                  <a:pt x="89" y="64"/>
                  <a:pt x="90" y="60"/>
                </a:cubicBezTo>
                <a:cubicBezTo>
                  <a:pt x="92" y="60"/>
                  <a:pt x="104" y="57"/>
                  <a:pt x="104" y="57"/>
                </a:cubicBezTo>
                <a:cubicBezTo>
                  <a:pt x="104" y="45"/>
                  <a:pt x="104" y="45"/>
                  <a:pt x="104" y="45"/>
                </a:cubicBezTo>
                <a:cubicBezTo>
                  <a:pt x="104" y="45"/>
                  <a:pt x="92" y="42"/>
                  <a:pt x="90" y="42"/>
                </a:cubicBezTo>
                <a:cubicBezTo>
                  <a:pt x="88" y="38"/>
                  <a:pt x="87" y="34"/>
                  <a:pt x="84" y="31"/>
                </a:cubicBezTo>
                <a:close/>
                <a:moveTo>
                  <a:pt x="60" y="72"/>
                </a:moveTo>
                <a:cubicBezTo>
                  <a:pt x="49" y="77"/>
                  <a:pt x="36" y="72"/>
                  <a:pt x="30" y="60"/>
                </a:cubicBezTo>
                <a:cubicBezTo>
                  <a:pt x="26" y="49"/>
                  <a:pt x="31" y="36"/>
                  <a:pt x="42" y="30"/>
                </a:cubicBezTo>
                <a:cubicBezTo>
                  <a:pt x="54" y="26"/>
                  <a:pt x="67" y="31"/>
                  <a:pt x="72" y="42"/>
                </a:cubicBezTo>
                <a:cubicBezTo>
                  <a:pt x="77" y="54"/>
                  <a:pt x="72" y="67"/>
                  <a:pt x="60" y="72"/>
                </a:cubicBezTo>
                <a:close/>
              </a:path>
            </a:pathLst>
          </a:custGeom>
          <a:solidFill>
            <a:schemeClr val="accent6"/>
          </a:solidFill>
          <a:ln>
            <a:noFill/>
          </a:ln>
        </p:spPr>
        <p:txBody>
          <a:bodyPr vert="horz" wrap="square" lIns="120644" tIns="60322" rIns="120644" bIns="60322" numCol="1" anchor="t" anchorCtr="0" compatLnSpc="1">
            <a:prstTxWarp prst="textNoShape">
              <a:avLst/>
            </a:prstTxWarp>
          </a:bodyPr>
          <a:lstStyle/>
          <a:p>
            <a:pPr marL="0" marR="0" lvl="0" indent="0" algn="l" defTabSz="1206459" rtl="0" eaLnBrk="1" fontAlgn="auto" latinLnBrk="0" hangingPunct="1">
              <a:lnSpc>
                <a:spcPct val="100000"/>
              </a:lnSpc>
              <a:spcBef>
                <a:spcPts val="0"/>
              </a:spcBef>
              <a:spcAft>
                <a:spcPts val="0"/>
              </a:spcAft>
              <a:buClrTx/>
              <a:buSzTx/>
              <a:buFontTx/>
              <a:buNone/>
              <a:tabLst/>
              <a:defRPr/>
            </a:pPr>
            <a:endParaRPr kumimoji="0" lang="en-US" sz="2375" b="0" i="0" u="none" strike="noStrike" kern="1200" cap="none" spc="0" normalizeH="0" baseline="0" noProof="0">
              <a:ln>
                <a:noFill/>
              </a:ln>
              <a:solidFill>
                <a:srgbClr val="000000"/>
              </a:solidFill>
              <a:effectLst/>
              <a:uLnTx/>
              <a:uFillTx/>
              <a:latin typeface="Segoe UI"/>
              <a:ea typeface="+mn-ea"/>
              <a:cs typeface="+mn-cs"/>
            </a:endParaRPr>
          </a:p>
        </p:txBody>
      </p:sp>
      <p:sp>
        <p:nvSpPr>
          <p:cNvPr id="29" name="TextBox 28">
            <a:extLst>
              <a:ext uri="{FF2B5EF4-FFF2-40B4-BE49-F238E27FC236}">
                <a16:creationId xmlns:a16="http://schemas.microsoft.com/office/drawing/2014/main" id="{D06F3885-CAD0-479E-9024-E5DE4DE882CD}"/>
              </a:ext>
            </a:extLst>
          </p:cNvPr>
          <p:cNvSpPr txBox="1"/>
          <p:nvPr/>
        </p:nvSpPr>
        <p:spPr>
          <a:xfrm>
            <a:off x="1316200" y="2833767"/>
            <a:ext cx="1687567" cy="2368469"/>
          </a:xfrm>
          <a:prstGeom prst="rect">
            <a:avLst/>
          </a:prstGeom>
          <a:noFill/>
        </p:spPr>
        <p:txBody>
          <a:bodyPr wrap="square" lIns="0" tIns="0" rIns="0" bIns="0" rtlCol="0" anchor="ctr" anchorCtr="0">
            <a:spAutoFit/>
          </a:bodyPr>
          <a:lstStyle/>
          <a:p>
            <a:pPr marL="0" marR="0" lvl="0" indent="0" algn="l" defTabSz="1230303" rtl="0" eaLnBrk="1" fontAlgn="base" latinLnBrk="0" hangingPunct="1">
              <a:lnSpc>
                <a:spcPct val="100000"/>
              </a:lnSpc>
              <a:spcBef>
                <a:spcPct val="0"/>
              </a:spcBef>
              <a:spcAft>
                <a:spcPts val="660"/>
              </a:spcAft>
              <a:buClrTx/>
              <a:buSzTx/>
              <a:buFontTx/>
              <a:buNone/>
              <a:tabLst/>
              <a:defRPr/>
            </a:pPr>
            <a:r>
              <a:rPr kumimoji="0" lang="en-US" sz="1451" b="0" i="0" u="none" strike="noStrike" kern="1200" cap="none" spc="0" normalizeH="0" baseline="0" noProof="0">
                <a:ln>
                  <a:noFill/>
                </a:ln>
                <a:solidFill>
                  <a:srgbClr val="000000"/>
                </a:solidFill>
                <a:effectLst/>
                <a:uLnTx/>
                <a:uFillTx/>
                <a:latin typeface="Segoe UI"/>
                <a:ea typeface="+mn-ea"/>
                <a:cs typeface="+mn-cs"/>
              </a:rPr>
              <a:t>When access </a:t>
            </a:r>
            <a:br>
              <a:rPr kumimoji="0" lang="en-US" sz="1451" b="0" i="0" u="none" strike="noStrike" kern="1200" cap="none" spc="0" normalizeH="0" baseline="0" noProof="0">
                <a:ln>
                  <a:noFill/>
                </a:ln>
                <a:solidFill>
                  <a:srgbClr val="000000"/>
                </a:solidFill>
                <a:effectLst/>
                <a:uLnTx/>
                <a:uFillTx/>
                <a:latin typeface="Segoe UI"/>
                <a:ea typeface="+mn-ea"/>
                <a:cs typeface="+mn-cs"/>
              </a:rPr>
            </a:br>
            <a:r>
              <a:rPr kumimoji="0" lang="en-US" sz="1451" b="0" i="0" u="none" strike="noStrike" kern="1200" cap="none" spc="0" normalizeH="0" baseline="0" noProof="0">
                <a:ln>
                  <a:noFill/>
                </a:ln>
                <a:solidFill>
                  <a:srgbClr val="000000"/>
                </a:solidFill>
                <a:effectLst/>
                <a:uLnTx/>
                <a:uFillTx/>
                <a:latin typeface="Segoe UI"/>
                <a:ea typeface="+mn-ea"/>
                <a:cs typeface="+mn-cs"/>
              </a:rPr>
              <a:t>requested</a:t>
            </a:r>
          </a:p>
          <a:p>
            <a:pPr marL="0" marR="0" lvl="0" indent="0" algn="l" defTabSz="1230303" rtl="0" eaLnBrk="1" fontAlgn="base" latinLnBrk="0" hangingPunct="1">
              <a:lnSpc>
                <a:spcPct val="100000"/>
              </a:lnSpc>
              <a:spcBef>
                <a:spcPct val="0"/>
              </a:spcBef>
              <a:spcAft>
                <a:spcPts val="660"/>
              </a:spcAft>
              <a:buClrTx/>
              <a:buSzTx/>
              <a:buFontTx/>
              <a:buNone/>
              <a:tabLst/>
              <a:defRPr/>
            </a:pPr>
            <a:r>
              <a:rPr kumimoji="0" lang="en-US" sz="1451" b="0" i="0" u="none" strike="noStrike" kern="1200" cap="none" spc="0" normalizeH="0" baseline="0" noProof="0">
                <a:ln>
                  <a:noFill/>
                </a:ln>
                <a:solidFill>
                  <a:srgbClr val="000000"/>
                </a:solidFill>
                <a:effectLst/>
                <a:uLnTx/>
                <a:uFillTx/>
                <a:latin typeface="Segoe UI"/>
                <a:ea typeface="+mn-ea"/>
                <a:cs typeface="+mn-cs"/>
              </a:rPr>
              <a:t>When access </a:t>
            </a:r>
            <a:br>
              <a:rPr kumimoji="0" lang="en-US" sz="1451" b="0" i="0" u="none" strike="noStrike" kern="1200" cap="none" spc="0" normalizeH="0" baseline="0" noProof="0">
                <a:ln>
                  <a:noFill/>
                </a:ln>
                <a:solidFill>
                  <a:srgbClr val="000000"/>
                </a:solidFill>
                <a:effectLst/>
                <a:uLnTx/>
                <a:uFillTx/>
                <a:latin typeface="Segoe UI"/>
                <a:ea typeface="+mn-ea"/>
                <a:cs typeface="+mn-cs"/>
              </a:rPr>
            </a:br>
            <a:r>
              <a:rPr kumimoji="0" lang="en-US" sz="1451" b="0" i="0" u="none" strike="noStrike" kern="1200" cap="none" spc="0" normalizeH="0" baseline="0" noProof="0">
                <a:ln>
                  <a:noFill/>
                </a:ln>
                <a:solidFill>
                  <a:srgbClr val="000000"/>
                </a:solidFill>
                <a:effectLst/>
                <a:uLnTx/>
                <a:uFillTx/>
                <a:latin typeface="Segoe UI"/>
                <a:ea typeface="+mn-ea"/>
                <a:cs typeface="+mn-cs"/>
              </a:rPr>
              <a:t>approved</a:t>
            </a:r>
          </a:p>
          <a:p>
            <a:pPr marL="0" marR="0" lvl="0" indent="0" algn="l" defTabSz="1230303" rtl="0" eaLnBrk="1" fontAlgn="base" latinLnBrk="0" hangingPunct="1">
              <a:lnSpc>
                <a:spcPct val="100000"/>
              </a:lnSpc>
              <a:spcBef>
                <a:spcPct val="0"/>
              </a:spcBef>
              <a:spcAft>
                <a:spcPts val="660"/>
              </a:spcAft>
              <a:buClrTx/>
              <a:buSzTx/>
              <a:buFontTx/>
              <a:buNone/>
              <a:tabLst/>
              <a:defRPr/>
            </a:pPr>
            <a:r>
              <a:rPr kumimoji="0" lang="en-US" sz="1451" b="0" i="0" u="none" strike="noStrike" kern="1200" cap="none" spc="0" normalizeH="0" baseline="0" noProof="0">
                <a:ln>
                  <a:noFill/>
                </a:ln>
                <a:solidFill>
                  <a:srgbClr val="000000"/>
                </a:solidFill>
                <a:effectLst/>
                <a:uLnTx/>
                <a:uFillTx/>
                <a:latin typeface="Segoe UI"/>
                <a:ea typeface="+mn-ea"/>
                <a:cs typeface="+mn-cs"/>
              </a:rPr>
              <a:t>Access  granted actions</a:t>
            </a:r>
          </a:p>
          <a:p>
            <a:pPr marL="0" marR="0" lvl="0" indent="0" algn="l" defTabSz="1230303" rtl="0" eaLnBrk="1" fontAlgn="base" latinLnBrk="0" hangingPunct="1">
              <a:lnSpc>
                <a:spcPct val="100000"/>
              </a:lnSpc>
              <a:spcBef>
                <a:spcPct val="0"/>
              </a:spcBef>
              <a:spcAft>
                <a:spcPts val="660"/>
              </a:spcAft>
              <a:buClrTx/>
              <a:buSzTx/>
              <a:buFontTx/>
              <a:buNone/>
              <a:tabLst/>
              <a:defRPr/>
            </a:pPr>
            <a:r>
              <a:rPr kumimoji="0" lang="en-US" sz="1451" b="0" i="0" u="none" strike="noStrike" kern="1200" cap="none" spc="0" normalizeH="0" baseline="0" noProof="0">
                <a:ln>
                  <a:noFill/>
                </a:ln>
                <a:solidFill>
                  <a:srgbClr val="000000"/>
                </a:solidFill>
                <a:effectLst/>
                <a:uLnTx/>
                <a:uFillTx/>
                <a:latin typeface="Segoe UI"/>
                <a:ea typeface="+mn-ea"/>
                <a:cs typeface="+mn-cs"/>
              </a:rPr>
              <a:t>Access removed </a:t>
            </a:r>
            <a:br>
              <a:rPr kumimoji="0" lang="en-US" sz="1451" b="0" i="0" u="none" strike="noStrike" kern="1200" cap="none" spc="0" normalizeH="0" baseline="0" noProof="0">
                <a:ln>
                  <a:noFill/>
                </a:ln>
                <a:solidFill>
                  <a:srgbClr val="000000"/>
                </a:solidFill>
                <a:effectLst/>
                <a:uLnTx/>
                <a:uFillTx/>
                <a:latin typeface="Segoe UI"/>
                <a:ea typeface="+mn-ea"/>
                <a:cs typeface="+mn-cs"/>
              </a:rPr>
            </a:br>
            <a:r>
              <a:rPr kumimoji="0" lang="en-US" sz="1451" b="0" i="0" u="none" strike="noStrike" kern="1200" cap="none" spc="0" normalizeH="0" baseline="0" noProof="0">
                <a:ln>
                  <a:noFill/>
                </a:ln>
                <a:solidFill>
                  <a:srgbClr val="000000"/>
                </a:solidFill>
                <a:effectLst/>
                <a:uLnTx/>
                <a:uFillTx/>
                <a:latin typeface="Segoe UI"/>
                <a:ea typeface="+mn-ea"/>
                <a:cs typeface="+mn-cs"/>
              </a:rPr>
              <a:t>actions</a:t>
            </a:r>
          </a:p>
          <a:p>
            <a:pPr marL="0" marR="0" lvl="0" indent="0" algn="l" defTabSz="1230303" rtl="0" eaLnBrk="1" fontAlgn="base" latinLnBrk="0" hangingPunct="1">
              <a:lnSpc>
                <a:spcPct val="100000"/>
              </a:lnSpc>
              <a:spcBef>
                <a:spcPct val="0"/>
              </a:spcBef>
              <a:spcAft>
                <a:spcPts val="660"/>
              </a:spcAft>
              <a:buClrTx/>
              <a:buSzTx/>
              <a:buFontTx/>
              <a:buNone/>
              <a:tabLst/>
              <a:defRPr/>
            </a:pPr>
            <a:endParaRPr kumimoji="0" lang="en-US" sz="1451" b="0" i="0" u="none" strike="noStrike" kern="1200" cap="none" spc="0" normalizeH="0" baseline="0" noProof="0">
              <a:ln>
                <a:noFill/>
              </a:ln>
              <a:solidFill>
                <a:srgbClr val="000000"/>
              </a:solidFill>
              <a:effectLst/>
              <a:uLnTx/>
              <a:uFillTx/>
              <a:latin typeface="Segoe UI"/>
              <a:ea typeface="+mn-ea"/>
              <a:cs typeface="+mn-cs"/>
            </a:endParaRPr>
          </a:p>
        </p:txBody>
      </p:sp>
      <p:sp>
        <p:nvSpPr>
          <p:cNvPr id="30" name="Freeform 154">
            <a:extLst>
              <a:ext uri="{FF2B5EF4-FFF2-40B4-BE49-F238E27FC236}">
                <a16:creationId xmlns:a16="http://schemas.microsoft.com/office/drawing/2014/main" id="{C65F6498-5110-CCBA-12EB-97B816C60134}"/>
              </a:ext>
            </a:extLst>
          </p:cNvPr>
          <p:cNvSpPr>
            <a:spLocks noEditPoints="1"/>
          </p:cNvSpPr>
          <p:nvPr/>
        </p:nvSpPr>
        <p:spPr bwMode="auto">
          <a:xfrm>
            <a:off x="918507" y="2917351"/>
            <a:ext cx="254111" cy="252427"/>
          </a:xfrm>
          <a:custGeom>
            <a:avLst/>
            <a:gdLst>
              <a:gd name="T0" fmla="*/ 84 w 104"/>
              <a:gd name="T1" fmla="*/ 31 h 103"/>
              <a:gd name="T2" fmla="*/ 92 w 104"/>
              <a:gd name="T3" fmla="*/ 20 h 103"/>
              <a:gd name="T4" fmla="*/ 83 w 104"/>
              <a:gd name="T5" fmla="*/ 11 h 103"/>
              <a:gd name="T6" fmla="*/ 71 w 104"/>
              <a:gd name="T7" fmla="*/ 19 h 103"/>
              <a:gd name="T8" fmla="*/ 60 w 104"/>
              <a:gd name="T9" fmla="*/ 14 h 103"/>
              <a:gd name="T10" fmla="*/ 57 w 104"/>
              <a:gd name="T11" fmla="*/ 0 h 103"/>
              <a:gd name="T12" fmla="*/ 45 w 104"/>
              <a:gd name="T13" fmla="*/ 0 h 103"/>
              <a:gd name="T14" fmla="*/ 42 w 104"/>
              <a:gd name="T15" fmla="*/ 14 h 103"/>
              <a:gd name="T16" fmla="*/ 31 w 104"/>
              <a:gd name="T17" fmla="*/ 19 h 103"/>
              <a:gd name="T18" fmla="*/ 19 w 104"/>
              <a:gd name="T19" fmla="*/ 11 h 103"/>
              <a:gd name="T20" fmla="*/ 10 w 104"/>
              <a:gd name="T21" fmla="*/ 20 h 103"/>
              <a:gd name="T22" fmla="*/ 18 w 104"/>
              <a:gd name="T23" fmla="*/ 32 h 103"/>
              <a:gd name="T24" fmla="*/ 13 w 104"/>
              <a:gd name="T25" fmla="*/ 43 h 103"/>
              <a:gd name="T26" fmla="*/ 0 w 104"/>
              <a:gd name="T27" fmla="*/ 46 h 103"/>
              <a:gd name="T28" fmla="*/ 0 w 104"/>
              <a:gd name="T29" fmla="*/ 57 h 103"/>
              <a:gd name="T30" fmla="*/ 14 w 104"/>
              <a:gd name="T31" fmla="*/ 60 h 103"/>
              <a:gd name="T32" fmla="*/ 18 w 104"/>
              <a:gd name="T33" fmla="*/ 72 h 103"/>
              <a:gd name="T34" fmla="*/ 11 w 104"/>
              <a:gd name="T35" fmla="*/ 84 h 103"/>
              <a:gd name="T36" fmla="*/ 19 w 104"/>
              <a:gd name="T37" fmla="*/ 92 h 103"/>
              <a:gd name="T38" fmla="*/ 32 w 104"/>
              <a:gd name="T39" fmla="*/ 84 h 103"/>
              <a:gd name="T40" fmla="*/ 43 w 104"/>
              <a:gd name="T41" fmla="*/ 88 h 103"/>
              <a:gd name="T42" fmla="*/ 46 w 104"/>
              <a:gd name="T43" fmla="*/ 103 h 103"/>
              <a:gd name="T44" fmla="*/ 58 w 104"/>
              <a:gd name="T45" fmla="*/ 103 h 103"/>
              <a:gd name="T46" fmla="*/ 61 w 104"/>
              <a:gd name="T47" fmla="*/ 88 h 103"/>
              <a:gd name="T48" fmla="*/ 72 w 104"/>
              <a:gd name="T49" fmla="*/ 84 h 103"/>
              <a:gd name="T50" fmla="*/ 84 w 104"/>
              <a:gd name="T51" fmla="*/ 92 h 103"/>
              <a:gd name="T52" fmla="*/ 92 w 104"/>
              <a:gd name="T53" fmla="*/ 83 h 103"/>
              <a:gd name="T54" fmla="*/ 85 w 104"/>
              <a:gd name="T55" fmla="*/ 72 h 103"/>
              <a:gd name="T56" fmla="*/ 90 w 104"/>
              <a:gd name="T57" fmla="*/ 60 h 103"/>
              <a:gd name="T58" fmla="*/ 104 w 104"/>
              <a:gd name="T59" fmla="*/ 57 h 103"/>
              <a:gd name="T60" fmla="*/ 104 w 104"/>
              <a:gd name="T61" fmla="*/ 45 h 103"/>
              <a:gd name="T62" fmla="*/ 90 w 104"/>
              <a:gd name="T63" fmla="*/ 42 h 103"/>
              <a:gd name="T64" fmla="*/ 84 w 104"/>
              <a:gd name="T65" fmla="*/ 31 h 103"/>
              <a:gd name="T66" fmla="*/ 60 w 104"/>
              <a:gd name="T67" fmla="*/ 72 h 103"/>
              <a:gd name="T68" fmla="*/ 30 w 104"/>
              <a:gd name="T69" fmla="*/ 60 h 103"/>
              <a:gd name="T70" fmla="*/ 42 w 104"/>
              <a:gd name="T71" fmla="*/ 30 h 103"/>
              <a:gd name="T72" fmla="*/ 72 w 104"/>
              <a:gd name="T73" fmla="*/ 42 h 103"/>
              <a:gd name="T74" fmla="*/ 60 w 104"/>
              <a:gd name="T75" fmla="*/ 72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4" h="103">
                <a:moveTo>
                  <a:pt x="84" y="31"/>
                </a:moveTo>
                <a:cubicBezTo>
                  <a:pt x="86" y="30"/>
                  <a:pt x="92" y="20"/>
                  <a:pt x="92" y="20"/>
                </a:cubicBezTo>
                <a:cubicBezTo>
                  <a:pt x="83" y="11"/>
                  <a:pt x="83" y="11"/>
                  <a:pt x="83" y="11"/>
                </a:cubicBezTo>
                <a:cubicBezTo>
                  <a:pt x="83" y="11"/>
                  <a:pt x="72" y="18"/>
                  <a:pt x="71" y="19"/>
                </a:cubicBezTo>
                <a:cubicBezTo>
                  <a:pt x="68" y="17"/>
                  <a:pt x="64" y="15"/>
                  <a:pt x="60" y="14"/>
                </a:cubicBezTo>
                <a:cubicBezTo>
                  <a:pt x="60" y="14"/>
                  <a:pt x="57" y="0"/>
                  <a:pt x="57" y="0"/>
                </a:cubicBezTo>
                <a:cubicBezTo>
                  <a:pt x="45" y="0"/>
                  <a:pt x="45" y="0"/>
                  <a:pt x="45" y="0"/>
                </a:cubicBezTo>
                <a:cubicBezTo>
                  <a:pt x="45" y="0"/>
                  <a:pt x="42" y="14"/>
                  <a:pt x="42" y="14"/>
                </a:cubicBezTo>
                <a:cubicBezTo>
                  <a:pt x="38" y="15"/>
                  <a:pt x="34" y="17"/>
                  <a:pt x="31" y="19"/>
                </a:cubicBezTo>
                <a:cubicBezTo>
                  <a:pt x="30" y="18"/>
                  <a:pt x="19" y="11"/>
                  <a:pt x="19" y="11"/>
                </a:cubicBezTo>
                <a:cubicBezTo>
                  <a:pt x="10" y="20"/>
                  <a:pt x="10" y="20"/>
                  <a:pt x="10" y="20"/>
                </a:cubicBezTo>
                <a:cubicBezTo>
                  <a:pt x="10" y="20"/>
                  <a:pt x="17" y="30"/>
                  <a:pt x="18" y="32"/>
                </a:cubicBezTo>
                <a:cubicBezTo>
                  <a:pt x="16" y="35"/>
                  <a:pt x="14" y="39"/>
                  <a:pt x="13" y="43"/>
                </a:cubicBezTo>
                <a:cubicBezTo>
                  <a:pt x="12" y="42"/>
                  <a:pt x="0" y="46"/>
                  <a:pt x="0" y="46"/>
                </a:cubicBezTo>
                <a:cubicBezTo>
                  <a:pt x="0" y="57"/>
                  <a:pt x="0" y="57"/>
                  <a:pt x="0" y="57"/>
                </a:cubicBezTo>
                <a:cubicBezTo>
                  <a:pt x="0" y="57"/>
                  <a:pt x="12" y="60"/>
                  <a:pt x="14" y="60"/>
                </a:cubicBezTo>
                <a:cubicBezTo>
                  <a:pt x="15" y="64"/>
                  <a:pt x="16" y="68"/>
                  <a:pt x="18" y="72"/>
                </a:cubicBezTo>
                <a:cubicBezTo>
                  <a:pt x="17" y="72"/>
                  <a:pt x="11" y="84"/>
                  <a:pt x="11" y="84"/>
                </a:cubicBezTo>
                <a:cubicBezTo>
                  <a:pt x="19" y="92"/>
                  <a:pt x="19" y="92"/>
                  <a:pt x="19" y="92"/>
                </a:cubicBezTo>
                <a:cubicBezTo>
                  <a:pt x="19" y="92"/>
                  <a:pt x="31" y="85"/>
                  <a:pt x="32" y="84"/>
                </a:cubicBezTo>
                <a:cubicBezTo>
                  <a:pt x="35" y="86"/>
                  <a:pt x="39" y="88"/>
                  <a:pt x="43" y="88"/>
                </a:cubicBezTo>
                <a:cubicBezTo>
                  <a:pt x="43" y="89"/>
                  <a:pt x="46" y="103"/>
                  <a:pt x="46" y="103"/>
                </a:cubicBezTo>
                <a:cubicBezTo>
                  <a:pt x="58" y="103"/>
                  <a:pt x="58" y="103"/>
                  <a:pt x="58" y="103"/>
                </a:cubicBezTo>
                <a:cubicBezTo>
                  <a:pt x="58" y="103"/>
                  <a:pt x="61" y="89"/>
                  <a:pt x="61" y="88"/>
                </a:cubicBezTo>
                <a:cubicBezTo>
                  <a:pt x="65" y="88"/>
                  <a:pt x="68" y="86"/>
                  <a:pt x="72" y="84"/>
                </a:cubicBezTo>
                <a:cubicBezTo>
                  <a:pt x="73" y="85"/>
                  <a:pt x="84" y="92"/>
                  <a:pt x="84" y="92"/>
                </a:cubicBezTo>
                <a:cubicBezTo>
                  <a:pt x="92" y="83"/>
                  <a:pt x="92" y="83"/>
                  <a:pt x="92" y="83"/>
                </a:cubicBezTo>
                <a:cubicBezTo>
                  <a:pt x="92" y="83"/>
                  <a:pt x="86" y="72"/>
                  <a:pt x="85" y="72"/>
                </a:cubicBezTo>
                <a:cubicBezTo>
                  <a:pt x="88" y="68"/>
                  <a:pt x="89" y="64"/>
                  <a:pt x="90" y="60"/>
                </a:cubicBezTo>
                <a:cubicBezTo>
                  <a:pt x="92" y="60"/>
                  <a:pt x="104" y="57"/>
                  <a:pt x="104" y="57"/>
                </a:cubicBezTo>
                <a:cubicBezTo>
                  <a:pt x="104" y="45"/>
                  <a:pt x="104" y="45"/>
                  <a:pt x="104" y="45"/>
                </a:cubicBezTo>
                <a:cubicBezTo>
                  <a:pt x="104" y="45"/>
                  <a:pt x="92" y="42"/>
                  <a:pt x="90" y="42"/>
                </a:cubicBezTo>
                <a:cubicBezTo>
                  <a:pt x="88" y="38"/>
                  <a:pt x="87" y="34"/>
                  <a:pt x="84" y="31"/>
                </a:cubicBezTo>
                <a:close/>
                <a:moveTo>
                  <a:pt x="60" y="72"/>
                </a:moveTo>
                <a:cubicBezTo>
                  <a:pt x="49" y="77"/>
                  <a:pt x="36" y="72"/>
                  <a:pt x="30" y="60"/>
                </a:cubicBezTo>
                <a:cubicBezTo>
                  <a:pt x="26" y="49"/>
                  <a:pt x="31" y="36"/>
                  <a:pt x="42" y="30"/>
                </a:cubicBezTo>
                <a:cubicBezTo>
                  <a:pt x="54" y="26"/>
                  <a:pt x="67" y="31"/>
                  <a:pt x="72" y="42"/>
                </a:cubicBezTo>
                <a:cubicBezTo>
                  <a:pt x="77" y="54"/>
                  <a:pt x="72" y="67"/>
                  <a:pt x="60" y="72"/>
                </a:cubicBezTo>
                <a:close/>
              </a:path>
            </a:pathLst>
          </a:custGeom>
          <a:solidFill>
            <a:schemeClr val="accent1"/>
          </a:solidFill>
          <a:ln>
            <a:noFill/>
          </a:ln>
        </p:spPr>
        <p:txBody>
          <a:bodyPr vert="horz" wrap="square" lIns="120644" tIns="60322" rIns="120644" bIns="60322" numCol="1" anchor="t" anchorCtr="0" compatLnSpc="1">
            <a:prstTxWarp prst="textNoShape">
              <a:avLst/>
            </a:prstTxWarp>
          </a:bodyPr>
          <a:lstStyle/>
          <a:p>
            <a:pPr marL="0" marR="0" lvl="0" indent="0" algn="l" defTabSz="1206459" rtl="0" eaLnBrk="1" fontAlgn="auto" latinLnBrk="0" hangingPunct="1">
              <a:lnSpc>
                <a:spcPct val="100000"/>
              </a:lnSpc>
              <a:spcBef>
                <a:spcPts val="0"/>
              </a:spcBef>
              <a:spcAft>
                <a:spcPts val="0"/>
              </a:spcAft>
              <a:buClrTx/>
              <a:buSzTx/>
              <a:buFontTx/>
              <a:buNone/>
              <a:tabLst/>
              <a:defRPr/>
            </a:pPr>
            <a:endParaRPr kumimoji="0" lang="en-US" sz="2375" b="0" i="0" u="none" strike="noStrike" kern="1200" cap="none" spc="0" normalizeH="0" baseline="0" noProof="0">
              <a:ln>
                <a:noFill/>
              </a:ln>
              <a:solidFill>
                <a:srgbClr val="000000"/>
              </a:solidFill>
              <a:effectLst/>
              <a:uLnTx/>
              <a:uFillTx/>
              <a:latin typeface="Segoe UI"/>
              <a:ea typeface="+mn-ea"/>
              <a:cs typeface="+mn-cs"/>
            </a:endParaRPr>
          </a:p>
        </p:txBody>
      </p:sp>
      <p:sp>
        <p:nvSpPr>
          <p:cNvPr id="31" name="Freeform 154">
            <a:extLst>
              <a:ext uri="{FF2B5EF4-FFF2-40B4-BE49-F238E27FC236}">
                <a16:creationId xmlns:a16="http://schemas.microsoft.com/office/drawing/2014/main" id="{2EFD017B-5FD7-2003-9696-7F99445A4C30}"/>
              </a:ext>
            </a:extLst>
          </p:cNvPr>
          <p:cNvSpPr>
            <a:spLocks noEditPoints="1"/>
          </p:cNvSpPr>
          <p:nvPr/>
        </p:nvSpPr>
        <p:spPr bwMode="auto">
          <a:xfrm>
            <a:off x="918507" y="3470950"/>
            <a:ext cx="254111" cy="252427"/>
          </a:xfrm>
          <a:custGeom>
            <a:avLst/>
            <a:gdLst>
              <a:gd name="T0" fmla="*/ 84 w 104"/>
              <a:gd name="T1" fmla="*/ 31 h 103"/>
              <a:gd name="T2" fmla="*/ 92 w 104"/>
              <a:gd name="T3" fmla="*/ 20 h 103"/>
              <a:gd name="T4" fmla="*/ 83 w 104"/>
              <a:gd name="T5" fmla="*/ 11 h 103"/>
              <a:gd name="T6" fmla="*/ 71 w 104"/>
              <a:gd name="T7" fmla="*/ 19 h 103"/>
              <a:gd name="T8" fmla="*/ 60 w 104"/>
              <a:gd name="T9" fmla="*/ 14 h 103"/>
              <a:gd name="T10" fmla="*/ 57 w 104"/>
              <a:gd name="T11" fmla="*/ 0 h 103"/>
              <a:gd name="T12" fmla="*/ 45 w 104"/>
              <a:gd name="T13" fmla="*/ 0 h 103"/>
              <a:gd name="T14" fmla="*/ 42 w 104"/>
              <a:gd name="T15" fmla="*/ 14 h 103"/>
              <a:gd name="T16" fmla="*/ 31 w 104"/>
              <a:gd name="T17" fmla="*/ 19 h 103"/>
              <a:gd name="T18" fmla="*/ 19 w 104"/>
              <a:gd name="T19" fmla="*/ 11 h 103"/>
              <a:gd name="T20" fmla="*/ 10 w 104"/>
              <a:gd name="T21" fmla="*/ 20 h 103"/>
              <a:gd name="T22" fmla="*/ 18 w 104"/>
              <a:gd name="T23" fmla="*/ 32 h 103"/>
              <a:gd name="T24" fmla="*/ 13 w 104"/>
              <a:gd name="T25" fmla="*/ 43 h 103"/>
              <a:gd name="T26" fmla="*/ 0 w 104"/>
              <a:gd name="T27" fmla="*/ 46 h 103"/>
              <a:gd name="T28" fmla="*/ 0 w 104"/>
              <a:gd name="T29" fmla="*/ 57 h 103"/>
              <a:gd name="T30" fmla="*/ 14 w 104"/>
              <a:gd name="T31" fmla="*/ 60 h 103"/>
              <a:gd name="T32" fmla="*/ 18 w 104"/>
              <a:gd name="T33" fmla="*/ 72 h 103"/>
              <a:gd name="T34" fmla="*/ 11 w 104"/>
              <a:gd name="T35" fmla="*/ 84 h 103"/>
              <a:gd name="T36" fmla="*/ 19 w 104"/>
              <a:gd name="T37" fmla="*/ 92 h 103"/>
              <a:gd name="T38" fmla="*/ 32 w 104"/>
              <a:gd name="T39" fmla="*/ 84 h 103"/>
              <a:gd name="T40" fmla="*/ 43 w 104"/>
              <a:gd name="T41" fmla="*/ 88 h 103"/>
              <a:gd name="T42" fmla="*/ 46 w 104"/>
              <a:gd name="T43" fmla="*/ 103 h 103"/>
              <a:gd name="T44" fmla="*/ 58 w 104"/>
              <a:gd name="T45" fmla="*/ 103 h 103"/>
              <a:gd name="T46" fmla="*/ 61 w 104"/>
              <a:gd name="T47" fmla="*/ 88 h 103"/>
              <a:gd name="T48" fmla="*/ 72 w 104"/>
              <a:gd name="T49" fmla="*/ 84 h 103"/>
              <a:gd name="T50" fmla="*/ 84 w 104"/>
              <a:gd name="T51" fmla="*/ 92 h 103"/>
              <a:gd name="T52" fmla="*/ 92 w 104"/>
              <a:gd name="T53" fmla="*/ 83 h 103"/>
              <a:gd name="T54" fmla="*/ 85 w 104"/>
              <a:gd name="T55" fmla="*/ 72 h 103"/>
              <a:gd name="T56" fmla="*/ 90 w 104"/>
              <a:gd name="T57" fmla="*/ 60 h 103"/>
              <a:gd name="T58" fmla="*/ 104 w 104"/>
              <a:gd name="T59" fmla="*/ 57 h 103"/>
              <a:gd name="T60" fmla="*/ 104 w 104"/>
              <a:gd name="T61" fmla="*/ 45 h 103"/>
              <a:gd name="T62" fmla="*/ 90 w 104"/>
              <a:gd name="T63" fmla="*/ 42 h 103"/>
              <a:gd name="T64" fmla="*/ 84 w 104"/>
              <a:gd name="T65" fmla="*/ 31 h 103"/>
              <a:gd name="T66" fmla="*/ 60 w 104"/>
              <a:gd name="T67" fmla="*/ 72 h 103"/>
              <a:gd name="T68" fmla="*/ 30 w 104"/>
              <a:gd name="T69" fmla="*/ 60 h 103"/>
              <a:gd name="T70" fmla="*/ 42 w 104"/>
              <a:gd name="T71" fmla="*/ 30 h 103"/>
              <a:gd name="T72" fmla="*/ 72 w 104"/>
              <a:gd name="T73" fmla="*/ 42 h 103"/>
              <a:gd name="T74" fmla="*/ 60 w 104"/>
              <a:gd name="T75" fmla="*/ 72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4" h="103">
                <a:moveTo>
                  <a:pt x="84" y="31"/>
                </a:moveTo>
                <a:cubicBezTo>
                  <a:pt x="86" y="30"/>
                  <a:pt x="92" y="20"/>
                  <a:pt x="92" y="20"/>
                </a:cubicBezTo>
                <a:cubicBezTo>
                  <a:pt x="83" y="11"/>
                  <a:pt x="83" y="11"/>
                  <a:pt x="83" y="11"/>
                </a:cubicBezTo>
                <a:cubicBezTo>
                  <a:pt x="83" y="11"/>
                  <a:pt x="72" y="18"/>
                  <a:pt x="71" y="19"/>
                </a:cubicBezTo>
                <a:cubicBezTo>
                  <a:pt x="68" y="17"/>
                  <a:pt x="64" y="15"/>
                  <a:pt x="60" y="14"/>
                </a:cubicBezTo>
                <a:cubicBezTo>
                  <a:pt x="60" y="14"/>
                  <a:pt x="57" y="0"/>
                  <a:pt x="57" y="0"/>
                </a:cubicBezTo>
                <a:cubicBezTo>
                  <a:pt x="45" y="0"/>
                  <a:pt x="45" y="0"/>
                  <a:pt x="45" y="0"/>
                </a:cubicBezTo>
                <a:cubicBezTo>
                  <a:pt x="45" y="0"/>
                  <a:pt x="42" y="14"/>
                  <a:pt x="42" y="14"/>
                </a:cubicBezTo>
                <a:cubicBezTo>
                  <a:pt x="38" y="15"/>
                  <a:pt x="34" y="17"/>
                  <a:pt x="31" y="19"/>
                </a:cubicBezTo>
                <a:cubicBezTo>
                  <a:pt x="30" y="18"/>
                  <a:pt x="19" y="11"/>
                  <a:pt x="19" y="11"/>
                </a:cubicBezTo>
                <a:cubicBezTo>
                  <a:pt x="10" y="20"/>
                  <a:pt x="10" y="20"/>
                  <a:pt x="10" y="20"/>
                </a:cubicBezTo>
                <a:cubicBezTo>
                  <a:pt x="10" y="20"/>
                  <a:pt x="17" y="30"/>
                  <a:pt x="18" y="32"/>
                </a:cubicBezTo>
                <a:cubicBezTo>
                  <a:pt x="16" y="35"/>
                  <a:pt x="14" y="39"/>
                  <a:pt x="13" y="43"/>
                </a:cubicBezTo>
                <a:cubicBezTo>
                  <a:pt x="12" y="42"/>
                  <a:pt x="0" y="46"/>
                  <a:pt x="0" y="46"/>
                </a:cubicBezTo>
                <a:cubicBezTo>
                  <a:pt x="0" y="57"/>
                  <a:pt x="0" y="57"/>
                  <a:pt x="0" y="57"/>
                </a:cubicBezTo>
                <a:cubicBezTo>
                  <a:pt x="0" y="57"/>
                  <a:pt x="12" y="60"/>
                  <a:pt x="14" y="60"/>
                </a:cubicBezTo>
                <a:cubicBezTo>
                  <a:pt x="15" y="64"/>
                  <a:pt x="16" y="68"/>
                  <a:pt x="18" y="72"/>
                </a:cubicBezTo>
                <a:cubicBezTo>
                  <a:pt x="17" y="72"/>
                  <a:pt x="11" y="84"/>
                  <a:pt x="11" y="84"/>
                </a:cubicBezTo>
                <a:cubicBezTo>
                  <a:pt x="19" y="92"/>
                  <a:pt x="19" y="92"/>
                  <a:pt x="19" y="92"/>
                </a:cubicBezTo>
                <a:cubicBezTo>
                  <a:pt x="19" y="92"/>
                  <a:pt x="31" y="85"/>
                  <a:pt x="32" y="84"/>
                </a:cubicBezTo>
                <a:cubicBezTo>
                  <a:pt x="35" y="86"/>
                  <a:pt x="39" y="88"/>
                  <a:pt x="43" y="88"/>
                </a:cubicBezTo>
                <a:cubicBezTo>
                  <a:pt x="43" y="89"/>
                  <a:pt x="46" y="103"/>
                  <a:pt x="46" y="103"/>
                </a:cubicBezTo>
                <a:cubicBezTo>
                  <a:pt x="58" y="103"/>
                  <a:pt x="58" y="103"/>
                  <a:pt x="58" y="103"/>
                </a:cubicBezTo>
                <a:cubicBezTo>
                  <a:pt x="58" y="103"/>
                  <a:pt x="61" y="89"/>
                  <a:pt x="61" y="88"/>
                </a:cubicBezTo>
                <a:cubicBezTo>
                  <a:pt x="65" y="88"/>
                  <a:pt x="68" y="86"/>
                  <a:pt x="72" y="84"/>
                </a:cubicBezTo>
                <a:cubicBezTo>
                  <a:pt x="73" y="85"/>
                  <a:pt x="84" y="92"/>
                  <a:pt x="84" y="92"/>
                </a:cubicBezTo>
                <a:cubicBezTo>
                  <a:pt x="92" y="83"/>
                  <a:pt x="92" y="83"/>
                  <a:pt x="92" y="83"/>
                </a:cubicBezTo>
                <a:cubicBezTo>
                  <a:pt x="92" y="83"/>
                  <a:pt x="86" y="72"/>
                  <a:pt x="85" y="72"/>
                </a:cubicBezTo>
                <a:cubicBezTo>
                  <a:pt x="88" y="68"/>
                  <a:pt x="89" y="64"/>
                  <a:pt x="90" y="60"/>
                </a:cubicBezTo>
                <a:cubicBezTo>
                  <a:pt x="92" y="60"/>
                  <a:pt x="104" y="57"/>
                  <a:pt x="104" y="57"/>
                </a:cubicBezTo>
                <a:cubicBezTo>
                  <a:pt x="104" y="45"/>
                  <a:pt x="104" y="45"/>
                  <a:pt x="104" y="45"/>
                </a:cubicBezTo>
                <a:cubicBezTo>
                  <a:pt x="104" y="45"/>
                  <a:pt x="92" y="42"/>
                  <a:pt x="90" y="42"/>
                </a:cubicBezTo>
                <a:cubicBezTo>
                  <a:pt x="88" y="38"/>
                  <a:pt x="87" y="34"/>
                  <a:pt x="84" y="31"/>
                </a:cubicBezTo>
                <a:close/>
                <a:moveTo>
                  <a:pt x="60" y="72"/>
                </a:moveTo>
                <a:cubicBezTo>
                  <a:pt x="49" y="77"/>
                  <a:pt x="36" y="72"/>
                  <a:pt x="30" y="60"/>
                </a:cubicBezTo>
                <a:cubicBezTo>
                  <a:pt x="26" y="49"/>
                  <a:pt x="31" y="36"/>
                  <a:pt x="42" y="30"/>
                </a:cubicBezTo>
                <a:cubicBezTo>
                  <a:pt x="54" y="26"/>
                  <a:pt x="67" y="31"/>
                  <a:pt x="72" y="42"/>
                </a:cubicBezTo>
                <a:cubicBezTo>
                  <a:pt x="77" y="54"/>
                  <a:pt x="72" y="67"/>
                  <a:pt x="60" y="72"/>
                </a:cubicBezTo>
                <a:close/>
              </a:path>
            </a:pathLst>
          </a:custGeom>
          <a:solidFill>
            <a:schemeClr val="accent6"/>
          </a:solidFill>
          <a:ln>
            <a:noFill/>
          </a:ln>
        </p:spPr>
        <p:txBody>
          <a:bodyPr vert="horz" wrap="square" lIns="120644" tIns="60322" rIns="120644" bIns="60322" numCol="1" anchor="t" anchorCtr="0" compatLnSpc="1">
            <a:prstTxWarp prst="textNoShape">
              <a:avLst/>
            </a:prstTxWarp>
          </a:bodyPr>
          <a:lstStyle/>
          <a:p>
            <a:pPr marL="0" marR="0" lvl="0" indent="0" algn="l" defTabSz="1206459" rtl="0" eaLnBrk="1" fontAlgn="auto" latinLnBrk="0" hangingPunct="1">
              <a:lnSpc>
                <a:spcPct val="100000"/>
              </a:lnSpc>
              <a:spcBef>
                <a:spcPts val="0"/>
              </a:spcBef>
              <a:spcAft>
                <a:spcPts val="0"/>
              </a:spcAft>
              <a:buClrTx/>
              <a:buSzTx/>
              <a:buFontTx/>
              <a:buNone/>
              <a:tabLst/>
              <a:defRPr/>
            </a:pPr>
            <a:endParaRPr kumimoji="0" lang="en-US" sz="2375" b="0" i="0" u="none" strike="noStrike" kern="1200" cap="none" spc="0" normalizeH="0" baseline="0" noProof="0">
              <a:ln>
                <a:noFill/>
              </a:ln>
              <a:solidFill>
                <a:srgbClr val="000000"/>
              </a:solidFill>
              <a:effectLst/>
              <a:uLnTx/>
              <a:uFillTx/>
              <a:latin typeface="Segoe UI"/>
              <a:ea typeface="+mn-ea"/>
              <a:cs typeface="+mn-cs"/>
            </a:endParaRPr>
          </a:p>
        </p:txBody>
      </p:sp>
      <p:sp>
        <p:nvSpPr>
          <p:cNvPr id="32" name="Freeform 154">
            <a:extLst>
              <a:ext uri="{FF2B5EF4-FFF2-40B4-BE49-F238E27FC236}">
                <a16:creationId xmlns:a16="http://schemas.microsoft.com/office/drawing/2014/main" id="{5E61D500-0D02-4E6F-B414-2732CD2D858A}"/>
              </a:ext>
            </a:extLst>
          </p:cNvPr>
          <p:cNvSpPr>
            <a:spLocks noEditPoints="1"/>
          </p:cNvSpPr>
          <p:nvPr/>
        </p:nvSpPr>
        <p:spPr bwMode="auto">
          <a:xfrm>
            <a:off x="918507" y="4024547"/>
            <a:ext cx="254111" cy="252427"/>
          </a:xfrm>
          <a:custGeom>
            <a:avLst/>
            <a:gdLst>
              <a:gd name="T0" fmla="*/ 84 w 104"/>
              <a:gd name="T1" fmla="*/ 31 h 103"/>
              <a:gd name="T2" fmla="*/ 92 w 104"/>
              <a:gd name="T3" fmla="*/ 20 h 103"/>
              <a:gd name="T4" fmla="*/ 83 w 104"/>
              <a:gd name="T5" fmla="*/ 11 h 103"/>
              <a:gd name="T6" fmla="*/ 71 w 104"/>
              <a:gd name="T7" fmla="*/ 19 h 103"/>
              <a:gd name="T8" fmla="*/ 60 w 104"/>
              <a:gd name="T9" fmla="*/ 14 h 103"/>
              <a:gd name="T10" fmla="*/ 57 w 104"/>
              <a:gd name="T11" fmla="*/ 0 h 103"/>
              <a:gd name="T12" fmla="*/ 45 w 104"/>
              <a:gd name="T13" fmla="*/ 0 h 103"/>
              <a:gd name="T14" fmla="*/ 42 w 104"/>
              <a:gd name="T15" fmla="*/ 14 h 103"/>
              <a:gd name="T16" fmla="*/ 31 w 104"/>
              <a:gd name="T17" fmla="*/ 19 h 103"/>
              <a:gd name="T18" fmla="*/ 19 w 104"/>
              <a:gd name="T19" fmla="*/ 11 h 103"/>
              <a:gd name="T20" fmla="*/ 10 w 104"/>
              <a:gd name="T21" fmla="*/ 20 h 103"/>
              <a:gd name="T22" fmla="*/ 18 w 104"/>
              <a:gd name="T23" fmla="*/ 32 h 103"/>
              <a:gd name="T24" fmla="*/ 13 w 104"/>
              <a:gd name="T25" fmla="*/ 43 h 103"/>
              <a:gd name="T26" fmla="*/ 0 w 104"/>
              <a:gd name="T27" fmla="*/ 46 h 103"/>
              <a:gd name="T28" fmla="*/ 0 w 104"/>
              <a:gd name="T29" fmla="*/ 57 h 103"/>
              <a:gd name="T30" fmla="*/ 14 w 104"/>
              <a:gd name="T31" fmla="*/ 60 h 103"/>
              <a:gd name="T32" fmla="*/ 18 w 104"/>
              <a:gd name="T33" fmla="*/ 72 h 103"/>
              <a:gd name="T34" fmla="*/ 11 w 104"/>
              <a:gd name="T35" fmla="*/ 84 h 103"/>
              <a:gd name="T36" fmla="*/ 19 w 104"/>
              <a:gd name="T37" fmla="*/ 92 h 103"/>
              <a:gd name="T38" fmla="*/ 32 w 104"/>
              <a:gd name="T39" fmla="*/ 84 h 103"/>
              <a:gd name="T40" fmla="*/ 43 w 104"/>
              <a:gd name="T41" fmla="*/ 88 h 103"/>
              <a:gd name="T42" fmla="*/ 46 w 104"/>
              <a:gd name="T43" fmla="*/ 103 h 103"/>
              <a:gd name="T44" fmla="*/ 58 w 104"/>
              <a:gd name="T45" fmla="*/ 103 h 103"/>
              <a:gd name="T46" fmla="*/ 61 w 104"/>
              <a:gd name="T47" fmla="*/ 88 h 103"/>
              <a:gd name="T48" fmla="*/ 72 w 104"/>
              <a:gd name="T49" fmla="*/ 84 h 103"/>
              <a:gd name="T50" fmla="*/ 84 w 104"/>
              <a:gd name="T51" fmla="*/ 92 h 103"/>
              <a:gd name="T52" fmla="*/ 92 w 104"/>
              <a:gd name="T53" fmla="*/ 83 h 103"/>
              <a:gd name="T54" fmla="*/ 85 w 104"/>
              <a:gd name="T55" fmla="*/ 72 h 103"/>
              <a:gd name="T56" fmla="*/ 90 w 104"/>
              <a:gd name="T57" fmla="*/ 60 h 103"/>
              <a:gd name="T58" fmla="*/ 104 w 104"/>
              <a:gd name="T59" fmla="*/ 57 h 103"/>
              <a:gd name="T60" fmla="*/ 104 w 104"/>
              <a:gd name="T61" fmla="*/ 45 h 103"/>
              <a:gd name="T62" fmla="*/ 90 w 104"/>
              <a:gd name="T63" fmla="*/ 42 h 103"/>
              <a:gd name="T64" fmla="*/ 84 w 104"/>
              <a:gd name="T65" fmla="*/ 31 h 103"/>
              <a:gd name="T66" fmla="*/ 60 w 104"/>
              <a:gd name="T67" fmla="*/ 72 h 103"/>
              <a:gd name="T68" fmla="*/ 30 w 104"/>
              <a:gd name="T69" fmla="*/ 60 h 103"/>
              <a:gd name="T70" fmla="*/ 42 w 104"/>
              <a:gd name="T71" fmla="*/ 30 h 103"/>
              <a:gd name="T72" fmla="*/ 72 w 104"/>
              <a:gd name="T73" fmla="*/ 42 h 103"/>
              <a:gd name="T74" fmla="*/ 60 w 104"/>
              <a:gd name="T75" fmla="*/ 72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4" h="103">
                <a:moveTo>
                  <a:pt x="84" y="31"/>
                </a:moveTo>
                <a:cubicBezTo>
                  <a:pt x="86" y="30"/>
                  <a:pt x="92" y="20"/>
                  <a:pt x="92" y="20"/>
                </a:cubicBezTo>
                <a:cubicBezTo>
                  <a:pt x="83" y="11"/>
                  <a:pt x="83" y="11"/>
                  <a:pt x="83" y="11"/>
                </a:cubicBezTo>
                <a:cubicBezTo>
                  <a:pt x="83" y="11"/>
                  <a:pt x="72" y="18"/>
                  <a:pt x="71" y="19"/>
                </a:cubicBezTo>
                <a:cubicBezTo>
                  <a:pt x="68" y="17"/>
                  <a:pt x="64" y="15"/>
                  <a:pt x="60" y="14"/>
                </a:cubicBezTo>
                <a:cubicBezTo>
                  <a:pt x="60" y="14"/>
                  <a:pt x="57" y="0"/>
                  <a:pt x="57" y="0"/>
                </a:cubicBezTo>
                <a:cubicBezTo>
                  <a:pt x="45" y="0"/>
                  <a:pt x="45" y="0"/>
                  <a:pt x="45" y="0"/>
                </a:cubicBezTo>
                <a:cubicBezTo>
                  <a:pt x="45" y="0"/>
                  <a:pt x="42" y="14"/>
                  <a:pt x="42" y="14"/>
                </a:cubicBezTo>
                <a:cubicBezTo>
                  <a:pt x="38" y="15"/>
                  <a:pt x="34" y="17"/>
                  <a:pt x="31" y="19"/>
                </a:cubicBezTo>
                <a:cubicBezTo>
                  <a:pt x="30" y="18"/>
                  <a:pt x="19" y="11"/>
                  <a:pt x="19" y="11"/>
                </a:cubicBezTo>
                <a:cubicBezTo>
                  <a:pt x="10" y="20"/>
                  <a:pt x="10" y="20"/>
                  <a:pt x="10" y="20"/>
                </a:cubicBezTo>
                <a:cubicBezTo>
                  <a:pt x="10" y="20"/>
                  <a:pt x="17" y="30"/>
                  <a:pt x="18" y="32"/>
                </a:cubicBezTo>
                <a:cubicBezTo>
                  <a:pt x="16" y="35"/>
                  <a:pt x="14" y="39"/>
                  <a:pt x="13" y="43"/>
                </a:cubicBezTo>
                <a:cubicBezTo>
                  <a:pt x="12" y="42"/>
                  <a:pt x="0" y="46"/>
                  <a:pt x="0" y="46"/>
                </a:cubicBezTo>
                <a:cubicBezTo>
                  <a:pt x="0" y="57"/>
                  <a:pt x="0" y="57"/>
                  <a:pt x="0" y="57"/>
                </a:cubicBezTo>
                <a:cubicBezTo>
                  <a:pt x="0" y="57"/>
                  <a:pt x="12" y="60"/>
                  <a:pt x="14" y="60"/>
                </a:cubicBezTo>
                <a:cubicBezTo>
                  <a:pt x="15" y="64"/>
                  <a:pt x="16" y="68"/>
                  <a:pt x="18" y="72"/>
                </a:cubicBezTo>
                <a:cubicBezTo>
                  <a:pt x="17" y="72"/>
                  <a:pt x="11" y="84"/>
                  <a:pt x="11" y="84"/>
                </a:cubicBezTo>
                <a:cubicBezTo>
                  <a:pt x="19" y="92"/>
                  <a:pt x="19" y="92"/>
                  <a:pt x="19" y="92"/>
                </a:cubicBezTo>
                <a:cubicBezTo>
                  <a:pt x="19" y="92"/>
                  <a:pt x="31" y="85"/>
                  <a:pt x="32" y="84"/>
                </a:cubicBezTo>
                <a:cubicBezTo>
                  <a:pt x="35" y="86"/>
                  <a:pt x="39" y="88"/>
                  <a:pt x="43" y="88"/>
                </a:cubicBezTo>
                <a:cubicBezTo>
                  <a:pt x="43" y="89"/>
                  <a:pt x="46" y="103"/>
                  <a:pt x="46" y="103"/>
                </a:cubicBezTo>
                <a:cubicBezTo>
                  <a:pt x="58" y="103"/>
                  <a:pt x="58" y="103"/>
                  <a:pt x="58" y="103"/>
                </a:cubicBezTo>
                <a:cubicBezTo>
                  <a:pt x="58" y="103"/>
                  <a:pt x="61" y="89"/>
                  <a:pt x="61" y="88"/>
                </a:cubicBezTo>
                <a:cubicBezTo>
                  <a:pt x="65" y="88"/>
                  <a:pt x="68" y="86"/>
                  <a:pt x="72" y="84"/>
                </a:cubicBezTo>
                <a:cubicBezTo>
                  <a:pt x="73" y="85"/>
                  <a:pt x="84" y="92"/>
                  <a:pt x="84" y="92"/>
                </a:cubicBezTo>
                <a:cubicBezTo>
                  <a:pt x="92" y="83"/>
                  <a:pt x="92" y="83"/>
                  <a:pt x="92" y="83"/>
                </a:cubicBezTo>
                <a:cubicBezTo>
                  <a:pt x="92" y="83"/>
                  <a:pt x="86" y="72"/>
                  <a:pt x="85" y="72"/>
                </a:cubicBezTo>
                <a:cubicBezTo>
                  <a:pt x="88" y="68"/>
                  <a:pt x="89" y="64"/>
                  <a:pt x="90" y="60"/>
                </a:cubicBezTo>
                <a:cubicBezTo>
                  <a:pt x="92" y="60"/>
                  <a:pt x="104" y="57"/>
                  <a:pt x="104" y="57"/>
                </a:cubicBezTo>
                <a:cubicBezTo>
                  <a:pt x="104" y="45"/>
                  <a:pt x="104" y="45"/>
                  <a:pt x="104" y="45"/>
                </a:cubicBezTo>
                <a:cubicBezTo>
                  <a:pt x="104" y="45"/>
                  <a:pt x="92" y="42"/>
                  <a:pt x="90" y="42"/>
                </a:cubicBezTo>
                <a:cubicBezTo>
                  <a:pt x="88" y="38"/>
                  <a:pt x="87" y="34"/>
                  <a:pt x="84" y="31"/>
                </a:cubicBezTo>
                <a:close/>
                <a:moveTo>
                  <a:pt x="60" y="72"/>
                </a:moveTo>
                <a:cubicBezTo>
                  <a:pt x="49" y="77"/>
                  <a:pt x="36" y="72"/>
                  <a:pt x="30" y="60"/>
                </a:cubicBezTo>
                <a:cubicBezTo>
                  <a:pt x="26" y="49"/>
                  <a:pt x="31" y="36"/>
                  <a:pt x="42" y="30"/>
                </a:cubicBezTo>
                <a:cubicBezTo>
                  <a:pt x="54" y="26"/>
                  <a:pt x="67" y="31"/>
                  <a:pt x="72" y="42"/>
                </a:cubicBezTo>
                <a:cubicBezTo>
                  <a:pt x="77" y="54"/>
                  <a:pt x="72" y="67"/>
                  <a:pt x="60" y="72"/>
                </a:cubicBezTo>
                <a:close/>
              </a:path>
            </a:pathLst>
          </a:custGeom>
          <a:solidFill>
            <a:schemeClr val="accent1"/>
          </a:solidFill>
          <a:ln>
            <a:noFill/>
          </a:ln>
        </p:spPr>
        <p:txBody>
          <a:bodyPr vert="horz" wrap="square" lIns="120644" tIns="60322" rIns="120644" bIns="60322" numCol="1" anchor="t" anchorCtr="0" compatLnSpc="1">
            <a:prstTxWarp prst="textNoShape">
              <a:avLst/>
            </a:prstTxWarp>
          </a:bodyPr>
          <a:lstStyle/>
          <a:p>
            <a:pPr marL="0" marR="0" lvl="0" indent="0" algn="l" defTabSz="1206459" rtl="0" eaLnBrk="1" fontAlgn="auto" latinLnBrk="0" hangingPunct="1">
              <a:lnSpc>
                <a:spcPct val="100000"/>
              </a:lnSpc>
              <a:spcBef>
                <a:spcPts val="0"/>
              </a:spcBef>
              <a:spcAft>
                <a:spcPts val="0"/>
              </a:spcAft>
              <a:buClrTx/>
              <a:buSzTx/>
              <a:buFontTx/>
              <a:buNone/>
              <a:tabLst/>
              <a:defRPr/>
            </a:pPr>
            <a:endParaRPr kumimoji="0" lang="en-US" sz="2375" b="0" i="0" u="none" strike="noStrike" kern="1200" cap="none" spc="0" normalizeH="0" baseline="0" noProof="0">
              <a:ln>
                <a:noFill/>
              </a:ln>
              <a:solidFill>
                <a:srgbClr val="000000"/>
              </a:solidFill>
              <a:effectLst/>
              <a:uLnTx/>
              <a:uFillTx/>
              <a:latin typeface="Segoe UI"/>
              <a:ea typeface="+mn-ea"/>
              <a:cs typeface="+mn-cs"/>
            </a:endParaRPr>
          </a:p>
        </p:txBody>
      </p:sp>
      <p:sp>
        <p:nvSpPr>
          <p:cNvPr id="33" name="Freeform 154">
            <a:extLst>
              <a:ext uri="{FF2B5EF4-FFF2-40B4-BE49-F238E27FC236}">
                <a16:creationId xmlns:a16="http://schemas.microsoft.com/office/drawing/2014/main" id="{A32B8303-B8FA-E78F-4DD8-0787505E3192}"/>
              </a:ext>
            </a:extLst>
          </p:cNvPr>
          <p:cNvSpPr>
            <a:spLocks noEditPoints="1"/>
          </p:cNvSpPr>
          <p:nvPr/>
        </p:nvSpPr>
        <p:spPr bwMode="auto">
          <a:xfrm>
            <a:off x="918507" y="4578148"/>
            <a:ext cx="254111" cy="252427"/>
          </a:xfrm>
          <a:custGeom>
            <a:avLst/>
            <a:gdLst>
              <a:gd name="T0" fmla="*/ 84 w 104"/>
              <a:gd name="T1" fmla="*/ 31 h 103"/>
              <a:gd name="T2" fmla="*/ 92 w 104"/>
              <a:gd name="T3" fmla="*/ 20 h 103"/>
              <a:gd name="T4" fmla="*/ 83 w 104"/>
              <a:gd name="T5" fmla="*/ 11 h 103"/>
              <a:gd name="T6" fmla="*/ 71 w 104"/>
              <a:gd name="T7" fmla="*/ 19 h 103"/>
              <a:gd name="T8" fmla="*/ 60 w 104"/>
              <a:gd name="T9" fmla="*/ 14 h 103"/>
              <a:gd name="T10" fmla="*/ 57 w 104"/>
              <a:gd name="T11" fmla="*/ 0 h 103"/>
              <a:gd name="T12" fmla="*/ 45 w 104"/>
              <a:gd name="T13" fmla="*/ 0 h 103"/>
              <a:gd name="T14" fmla="*/ 42 w 104"/>
              <a:gd name="T15" fmla="*/ 14 h 103"/>
              <a:gd name="T16" fmla="*/ 31 w 104"/>
              <a:gd name="T17" fmla="*/ 19 h 103"/>
              <a:gd name="T18" fmla="*/ 19 w 104"/>
              <a:gd name="T19" fmla="*/ 11 h 103"/>
              <a:gd name="T20" fmla="*/ 10 w 104"/>
              <a:gd name="T21" fmla="*/ 20 h 103"/>
              <a:gd name="T22" fmla="*/ 18 w 104"/>
              <a:gd name="T23" fmla="*/ 32 h 103"/>
              <a:gd name="T24" fmla="*/ 13 w 104"/>
              <a:gd name="T25" fmla="*/ 43 h 103"/>
              <a:gd name="T26" fmla="*/ 0 w 104"/>
              <a:gd name="T27" fmla="*/ 46 h 103"/>
              <a:gd name="T28" fmla="*/ 0 w 104"/>
              <a:gd name="T29" fmla="*/ 57 h 103"/>
              <a:gd name="T30" fmla="*/ 14 w 104"/>
              <a:gd name="T31" fmla="*/ 60 h 103"/>
              <a:gd name="T32" fmla="*/ 18 w 104"/>
              <a:gd name="T33" fmla="*/ 72 h 103"/>
              <a:gd name="T34" fmla="*/ 11 w 104"/>
              <a:gd name="T35" fmla="*/ 84 h 103"/>
              <a:gd name="T36" fmla="*/ 19 w 104"/>
              <a:gd name="T37" fmla="*/ 92 h 103"/>
              <a:gd name="T38" fmla="*/ 32 w 104"/>
              <a:gd name="T39" fmla="*/ 84 h 103"/>
              <a:gd name="T40" fmla="*/ 43 w 104"/>
              <a:gd name="T41" fmla="*/ 88 h 103"/>
              <a:gd name="T42" fmla="*/ 46 w 104"/>
              <a:gd name="T43" fmla="*/ 103 h 103"/>
              <a:gd name="T44" fmla="*/ 58 w 104"/>
              <a:gd name="T45" fmla="*/ 103 h 103"/>
              <a:gd name="T46" fmla="*/ 61 w 104"/>
              <a:gd name="T47" fmla="*/ 88 h 103"/>
              <a:gd name="T48" fmla="*/ 72 w 104"/>
              <a:gd name="T49" fmla="*/ 84 h 103"/>
              <a:gd name="T50" fmla="*/ 84 w 104"/>
              <a:gd name="T51" fmla="*/ 92 h 103"/>
              <a:gd name="T52" fmla="*/ 92 w 104"/>
              <a:gd name="T53" fmla="*/ 83 h 103"/>
              <a:gd name="T54" fmla="*/ 85 w 104"/>
              <a:gd name="T55" fmla="*/ 72 h 103"/>
              <a:gd name="T56" fmla="*/ 90 w 104"/>
              <a:gd name="T57" fmla="*/ 60 h 103"/>
              <a:gd name="T58" fmla="*/ 104 w 104"/>
              <a:gd name="T59" fmla="*/ 57 h 103"/>
              <a:gd name="T60" fmla="*/ 104 w 104"/>
              <a:gd name="T61" fmla="*/ 45 h 103"/>
              <a:gd name="T62" fmla="*/ 90 w 104"/>
              <a:gd name="T63" fmla="*/ 42 h 103"/>
              <a:gd name="T64" fmla="*/ 84 w 104"/>
              <a:gd name="T65" fmla="*/ 31 h 103"/>
              <a:gd name="T66" fmla="*/ 60 w 104"/>
              <a:gd name="T67" fmla="*/ 72 h 103"/>
              <a:gd name="T68" fmla="*/ 30 w 104"/>
              <a:gd name="T69" fmla="*/ 60 h 103"/>
              <a:gd name="T70" fmla="*/ 42 w 104"/>
              <a:gd name="T71" fmla="*/ 30 h 103"/>
              <a:gd name="T72" fmla="*/ 72 w 104"/>
              <a:gd name="T73" fmla="*/ 42 h 103"/>
              <a:gd name="T74" fmla="*/ 60 w 104"/>
              <a:gd name="T75" fmla="*/ 72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4" h="103">
                <a:moveTo>
                  <a:pt x="84" y="31"/>
                </a:moveTo>
                <a:cubicBezTo>
                  <a:pt x="86" y="30"/>
                  <a:pt x="92" y="20"/>
                  <a:pt x="92" y="20"/>
                </a:cubicBezTo>
                <a:cubicBezTo>
                  <a:pt x="83" y="11"/>
                  <a:pt x="83" y="11"/>
                  <a:pt x="83" y="11"/>
                </a:cubicBezTo>
                <a:cubicBezTo>
                  <a:pt x="83" y="11"/>
                  <a:pt x="72" y="18"/>
                  <a:pt x="71" y="19"/>
                </a:cubicBezTo>
                <a:cubicBezTo>
                  <a:pt x="68" y="17"/>
                  <a:pt x="64" y="15"/>
                  <a:pt x="60" y="14"/>
                </a:cubicBezTo>
                <a:cubicBezTo>
                  <a:pt x="60" y="14"/>
                  <a:pt x="57" y="0"/>
                  <a:pt x="57" y="0"/>
                </a:cubicBezTo>
                <a:cubicBezTo>
                  <a:pt x="45" y="0"/>
                  <a:pt x="45" y="0"/>
                  <a:pt x="45" y="0"/>
                </a:cubicBezTo>
                <a:cubicBezTo>
                  <a:pt x="45" y="0"/>
                  <a:pt x="42" y="14"/>
                  <a:pt x="42" y="14"/>
                </a:cubicBezTo>
                <a:cubicBezTo>
                  <a:pt x="38" y="15"/>
                  <a:pt x="34" y="17"/>
                  <a:pt x="31" y="19"/>
                </a:cubicBezTo>
                <a:cubicBezTo>
                  <a:pt x="30" y="18"/>
                  <a:pt x="19" y="11"/>
                  <a:pt x="19" y="11"/>
                </a:cubicBezTo>
                <a:cubicBezTo>
                  <a:pt x="10" y="20"/>
                  <a:pt x="10" y="20"/>
                  <a:pt x="10" y="20"/>
                </a:cubicBezTo>
                <a:cubicBezTo>
                  <a:pt x="10" y="20"/>
                  <a:pt x="17" y="30"/>
                  <a:pt x="18" y="32"/>
                </a:cubicBezTo>
                <a:cubicBezTo>
                  <a:pt x="16" y="35"/>
                  <a:pt x="14" y="39"/>
                  <a:pt x="13" y="43"/>
                </a:cubicBezTo>
                <a:cubicBezTo>
                  <a:pt x="12" y="42"/>
                  <a:pt x="0" y="46"/>
                  <a:pt x="0" y="46"/>
                </a:cubicBezTo>
                <a:cubicBezTo>
                  <a:pt x="0" y="57"/>
                  <a:pt x="0" y="57"/>
                  <a:pt x="0" y="57"/>
                </a:cubicBezTo>
                <a:cubicBezTo>
                  <a:pt x="0" y="57"/>
                  <a:pt x="12" y="60"/>
                  <a:pt x="14" y="60"/>
                </a:cubicBezTo>
                <a:cubicBezTo>
                  <a:pt x="15" y="64"/>
                  <a:pt x="16" y="68"/>
                  <a:pt x="18" y="72"/>
                </a:cubicBezTo>
                <a:cubicBezTo>
                  <a:pt x="17" y="72"/>
                  <a:pt x="11" y="84"/>
                  <a:pt x="11" y="84"/>
                </a:cubicBezTo>
                <a:cubicBezTo>
                  <a:pt x="19" y="92"/>
                  <a:pt x="19" y="92"/>
                  <a:pt x="19" y="92"/>
                </a:cubicBezTo>
                <a:cubicBezTo>
                  <a:pt x="19" y="92"/>
                  <a:pt x="31" y="85"/>
                  <a:pt x="32" y="84"/>
                </a:cubicBezTo>
                <a:cubicBezTo>
                  <a:pt x="35" y="86"/>
                  <a:pt x="39" y="88"/>
                  <a:pt x="43" y="88"/>
                </a:cubicBezTo>
                <a:cubicBezTo>
                  <a:pt x="43" y="89"/>
                  <a:pt x="46" y="103"/>
                  <a:pt x="46" y="103"/>
                </a:cubicBezTo>
                <a:cubicBezTo>
                  <a:pt x="58" y="103"/>
                  <a:pt x="58" y="103"/>
                  <a:pt x="58" y="103"/>
                </a:cubicBezTo>
                <a:cubicBezTo>
                  <a:pt x="58" y="103"/>
                  <a:pt x="61" y="89"/>
                  <a:pt x="61" y="88"/>
                </a:cubicBezTo>
                <a:cubicBezTo>
                  <a:pt x="65" y="88"/>
                  <a:pt x="68" y="86"/>
                  <a:pt x="72" y="84"/>
                </a:cubicBezTo>
                <a:cubicBezTo>
                  <a:pt x="73" y="85"/>
                  <a:pt x="84" y="92"/>
                  <a:pt x="84" y="92"/>
                </a:cubicBezTo>
                <a:cubicBezTo>
                  <a:pt x="92" y="83"/>
                  <a:pt x="92" y="83"/>
                  <a:pt x="92" y="83"/>
                </a:cubicBezTo>
                <a:cubicBezTo>
                  <a:pt x="92" y="83"/>
                  <a:pt x="86" y="72"/>
                  <a:pt x="85" y="72"/>
                </a:cubicBezTo>
                <a:cubicBezTo>
                  <a:pt x="88" y="68"/>
                  <a:pt x="89" y="64"/>
                  <a:pt x="90" y="60"/>
                </a:cubicBezTo>
                <a:cubicBezTo>
                  <a:pt x="92" y="60"/>
                  <a:pt x="104" y="57"/>
                  <a:pt x="104" y="57"/>
                </a:cubicBezTo>
                <a:cubicBezTo>
                  <a:pt x="104" y="45"/>
                  <a:pt x="104" y="45"/>
                  <a:pt x="104" y="45"/>
                </a:cubicBezTo>
                <a:cubicBezTo>
                  <a:pt x="104" y="45"/>
                  <a:pt x="92" y="42"/>
                  <a:pt x="90" y="42"/>
                </a:cubicBezTo>
                <a:cubicBezTo>
                  <a:pt x="88" y="38"/>
                  <a:pt x="87" y="34"/>
                  <a:pt x="84" y="31"/>
                </a:cubicBezTo>
                <a:close/>
                <a:moveTo>
                  <a:pt x="60" y="72"/>
                </a:moveTo>
                <a:cubicBezTo>
                  <a:pt x="49" y="77"/>
                  <a:pt x="36" y="72"/>
                  <a:pt x="30" y="60"/>
                </a:cubicBezTo>
                <a:cubicBezTo>
                  <a:pt x="26" y="49"/>
                  <a:pt x="31" y="36"/>
                  <a:pt x="42" y="30"/>
                </a:cubicBezTo>
                <a:cubicBezTo>
                  <a:pt x="54" y="26"/>
                  <a:pt x="67" y="31"/>
                  <a:pt x="72" y="42"/>
                </a:cubicBezTo>
                <a:cubicBezTo>
                  <a:pt x="77" y="54"/>
                  <a:pt x="72" y="67"/>
                  <a:pt x="60" y="72"/>
                </a:cubicBezTo>
                <a:close/>
              </a:path>
            </a:pathLst>
          </a:custGeom>
          <a:solidFill>
            <a:schemeClr val="accent6"/>
          </a:solidFill>
          <a:ln>
            <a:noFill/>
          </a:ln>
        </p:spPr>
        <p:txBody>
          <a:bodyPr vert="horz" wrap="square" lIns="120644" tIns="60322" rIns="120644" bIns="60322" numCol="1" anchor="t" anchorCtr="0" compatLnSpc="1">
            <a:prstTxWarp prst="textNoShape">
              <a:avLst/>
            </a:prstTxWarp>
          </a:bodyPr>
          <a:lstStyle/>
          <a:p>
            <a:pPr marL="0" marR="0" lvl="0" indent="0" algn="l" defTabSz="1206459" rtl="0" eaLnBrk="1" fontAlgn="auto" latinLnBrk="0" hangingPunct="1">
              <a:lnSpc>
                <a:spcPct val="100000"/>
              </a:lnSpc>
              <a:spcBef>
                <a:spcPts val="0"/>
              </a:spcBef>
              <a:spcAft>
                <a:spcPts val="0"/>
              </a:spcAft>
              <a:buClrTx/>
              <a:buSzTx/>
              <a:buFontTx/>
              <a:buNone/>
              <a:tabLst/>
              <a:defRPr/>
            </a:pPr>
            <a:endParaRPr kumimoji="0" lang="en-US" sz="2375" b="0" i="0" u="none" strike="noStrike" kern="1200" cap="none" spc="0" normalizeH="0" baseline="0" noProof="0">
              <a:ln>
                <a:noFill/>
              </a:ln>
              <a:solidFill>
                <a:srgbClr val="000000"/>
              </a:solidFill>
              <a:effectLst/>
              <a:uLnTx/>
              <a:uFillTx/>
              <a:latin typeface="Segoe UI"/>
              <a:ea typeface="+mn-ea"/>
              <a:cs typeface="+mn-cs"/>
            </a:endParaRPr>
          </a:p>
        </p:txBody>
      </p:sp>
      <p:grpSp>
        <p:nvGrpSpPr>
          <p:cNvPr id="34" name="Group 33">
            <a:extLst>
              <a:ext uri="{FF2B5EF4-FFF2-40B4-BE49-F238E27FC236}">
                <a16:creationId xmlns:a16="http://schemas.microsoft.com/office/drawing/2014/main" id="{E4544534-E23D-756E-5FC9-9A88107074A5}"/>
              </a:ext>
            </a:extLst>
          </p:cNvPr>
          <p:cNvGrpSpPr>
            <a:grpSpLocks noChangeAspect="1"/>
          </p:cNvGrpSpPr>
          <p:nvPr/>
        </p:nvGrpSpPr>
        <p:grpSpPr>
          <a:xfrm>
            <a:off x="590610" y="5570628"/>
            <a:ext cx="1164016" cy="1045203"/>
            <a:chOff x="6197795" y="5009164"/>
            <a:chExt cx="1209942" cy="1086440"/>
          </a:xfrm>
        </p:grpSpPr>
        <p:grpSp>
          <p:nvGrpSpPr>
            <p:cNvPr id="35" name="Group 34">
              <a:extLst>
                <a:ext uri="{FF2B5EF4-FFF2-40B4-BE49-F238E27FC236}">
                  <a16:creationId xmlns:a16="http://schemas.microsoft.com/office/drawing/2014/main" id="{D559D3F3-99E5-D744-F140-41FDC84554BE}"/>
                </a:ext>
              </a:extLst>
            </p:cNvPr>
            <p:cNvGrpSpPr/>
            <p:nvPr/>
          </p:nvGrpSpPr>
          <p:grpSpPr>
            <a:xfrm>
              <a:off x="6197795" y="5009164"/>
              <a:ext cx="616635" cy="1026202"/>
              <a:chOff x="6197795" y="5009164"/>
              <a:chExt cx="616635" cy="1026202"/>
            </a:xfrm>
          </p:grpSpPr>
          <p:grpSp>
            <p:nvGrpSpPr>
              <p:cNvPr id="37" name="Picture 88">
                <a:extLst>
                  <a:ext uri="{FF2B5EF4-FFF2-40B4-BE49-F238E27FC236}">
                    <a16:creationId xmlns:a16="http://schemas.microsoft.com/office/drawing/2014/main" id="{D4A43BE2-E94A-FBD3-2118-791540020BE3}"/>
                  </a:ext>
                </a:extLst>
              </p:cNvPr>
              <p:cNvGrpSpPr/>
              <p:nvPr/>
            </p:nvGrpSpPr>
            <p:grpSpPr>
              <a:xfrm>
                <a:off x="6197795" y="5009164"/>
                <a:ext cx="616635" cy="1026202"/>
                <a:chOff x="6197795" y="5009164"/>
                <a:chExt cx="616635" cy="1026202"/>
              </a:xfrm>
            </p:grpSpPr>
            <p:sp>
              <p:nvSpPr>
                <p:cNvPr id="45" name="Freeform: Shape 44">
                  <a:extLst>
                    <a:ext uri="{FF2B5EF4-FFF2-40B4-BE49-F238E27FC236}">
                      <a16:creationId xmlns:a16="http://schemas.microsoft.com/office/drawing/2014/main" id="{229C659C-451B-9398-E94E-322F3EB14CD4}"/>
                    </a:ext>
                  </a:extLst>
                </p:cNvPr>
                <p:cNvSpPr/>
                <p:nvPr/>
              </p:nvSpPr>
              <p:spPr>
                <a:xfrm>
                  <a:off x="6334385" y="5281965"/>
                  <a:ext cx="228640" cy="753401"/>
                </a:xfrm>
                <a:custGeom>
                  <a:avLst/>
                  <a:gdLst>
                    <a:gd name="connsiteX0" fmla="*/ 228640 w 228640"/>
                    <a:gd name="connsiteY0" fmla="*/ 0 h 753401"/>
                    <a:gd name="connsiteX1" fmla="*/ 228640 w 228640"/>
                    <a:gd name="connsiteY1" fmla="*/ 753401 h 753401"/>
                    <a:gd name="connsiteX2" fmla="*/ 0 w 228640"/>
                    <a:gd name="connsiteY2" fmla="*/ 753401 h 753401"/>
                    <a:gd name="connsiteX3" fmla="*/ 0 w 228640"/>
                    <a:gd name="connsiteY3" fmla="*/ 141729 h 753401"/>
                  </a:gdLst>
                  <a:ahLst/>
                  <a:cxnLst>
                    <a:cxn ang="0">
                      <a:pos x="connsiteX0" y="connsiteY0"/>
                    </a:cxn>
                    <a:cxn ang="0">
                      <a:pos x="connsiteX1" y="connsiteY1"/>
                    </a:cxn>
                    <a:cxn ang="0">
                      <a:pos x="connsiteX2" y="connsiteY2"/>
                    </a:cxn>
                    <a:cxn ang="0">
                      <a:pos x="connsiteX3" y="connsiteY3"/>
                    </a:cxn>
                  </a:cxnLst>
                  <a:rect l="l" t="t" r="r" b="b"/>
                  <a:pathLst>
                    <a:path w="228640" h="753401">
                      <a:moveTo>
                        <a:pt x="228640" y="0"/>
                      </a:moveTo>
                      <a:lnTo>
                        <a:pt x="228640" y="753401"/>
                      </a:lnTo>
                      <a:lnTo>
                        <a:pt x="0" y="753401"/>
                      </a:lnTo>
                      <a:lnTo>
                        <a:pt x="0" y="141729"/>
                      </a:lnTo>
                      <a:close/>
                    </a:path>
                  </a:pathLst>
                </a:custGeom>
                <a:solidFill>
                  <a:srgbClr val="0078D4"/>
                </a:solidFill>
                <a:ln w="98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6" name="Freeform: Shape 45">
                  <a:extLst>
                    <a:ext uri="{FF2B5EF4-FFF2-40B4-BE49-F238E27FC236}">
                      <a16:creationId xmlns:a16="http://schemas.microsoft.com/office/drawing/2014/main" id="{78D6B3AD-9194-4B61-ED4A-BDD898DEB91E}"/>
                    </a:ext>
                  </a:extLst>
                </p:cNvPr>
                <p:cNvSpPr/>
                <p:nvPr/>
              </p:nvSpPr>
              <p:spPr>
                <a:xfrm>
                  <a:off x="6719411" y="5378938"/>
                  <a:ext cx="95019" cy="656428"/>
                </a:xfrm>
                <a:custGeom>
                  <a:avLst/>
                  <a:gdLst>
                    <a:gd name="connsiteX0" fmla="*/ 95019 w 95019"/>
                    <a:gd name="connsiteY0" fmla="*/ 58610 h 656428"/>
                    <a:gd name="connsiteX1" fmla="*/ 95019 w 95019"/>
                    <a:gd name="connsiteY1" fmla="*/ 656429 h 656428"/>
                    <a:gd name="connsiteX2" fmla="*/ 0 w 95019"/>
                    <a:gd name="connsiteY2" fmla="*/ 656429 h 656428"/>
                    <a:gd name="connsiteX3" fmla="*/ 0 w 95019"/>
                    <a:gd name="connsiteY3" fmla="*/ 0 h 656428"/>
                  </a:gdLst>
                  <a:ahLst/>
                  <a:cxnLst>
                    <a:cxn ang="0">
                      <a:pos x="connsiteX0" y="connsiteY0"/>
                    </a:cxn>
                    <a:cxn ang="0">
                      <a:pos x="connsiteX1" y="connsiteY1"/>
                    </a:cxn>
                    <a:cxn ang="0">
                      <a:pos x="connsiteX2" y="connsiteY2"/>
                    </a:cxn>
                    <a:cxn ang="0">
                      <a:pos x="connsiteX3" y="connsiteY3"/>
                    </a:cxn>
                  </a:cxnLst>
                  <a:rect l="l" t="t" r="r" b="b"/>
                  <a:pathLst>
                    <a:path w="95019" h="656428">
                      <a:moveTo>
                        <a:pt x="95019" y="58610"/>
                      </a:moveTo>
                      <a:lnTo>
                        <a:pt x="95019" y="656429"/>
                      </a:lnTo>
                      <a:lnTo>
                        <a:pt x="0" y="656429"/>
                      </a:lnTo>
                      <a:lnTo>
                        <a:pt x="0" y="0"/>
                      </a:lnTo>
                      <a:close/>
                    </a:path>
                  </a:pathLst>
                </a:custGeom>
                <a:solidFill>
                  <a:srgbClr val="2F2F2F"/>
                </a:solidFill>
                <a:ln w="98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7" name="Freeform: Shape 46">
                  <a:extLst>
                    <a:ext uri="{FF2B5EF4-FFF2-40B4-BE49-F238E27FC236}">
                      <a16:creationId xmlns:a16="http://schemas.microsoft.com/office/drawing/2014/main" id="{8E927ADB-72F6-F11C-AF78-36EDAEDB8A82}"/>
                    </a:ext>
                  </a:extLst>
                </p:cNvPr>
                <p:cNvSpPr/>
                <p:nvPr/>
              </p:nvSpPr>
              <p:spPr>
                <a:xfrm>
                  <a:off x="6449200" y="5009164"/>
                  <a:ext cx="228640" cy="1026202"/>
                </a:xfrm>
                <a:custGeom>
                  <a:avLst/>
                  <a:gdLst>
                    <a:gd name="connsiteX0" fmla="*/ 0 w 228640"/>
                    <a:gd name="connsiteY0" fmla="*/ 0 h 1026202"/>
                    <a:gd name="connsiteX1" fmla="*/ 0 w 228640"/>
                    <a:gd name="connsiteY1" fmla="*/ 286655 h 1026202"/>
                    <a:gd name="connsiteX2" fmla="*/ 159355 w 228640"/>
                    <a:gd name="connsiteY2" fmla="*/ 187551 h 1026202"/>
                    <a:gd name="connsiteX3" fmla="*/ 159355 w 228640"/>
                    <a:gd name="connsiteY3" fmla="*/ 1026203 h 1026202"/>
                    <a:gd name="connsiteX4" fmla="*/ 228640 w 228640"/>
                    <a:gd name="connsiteY4" fmla="*/ 1026203 h 1026202"/>
                    <a:gd name="connsiteX5" fmla="*/ 228640 w 228640"/>
                    <a:gd name="connsiteY5" fmla="*/ 141729 h 1026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8640" h="1026202">
                      <a:moveTo>
                        <a:pt x="0" y="0"/>
                      </a:moveTo>
                      <a:lnTo>
                        <a:pt x="0" y="286655"/>
                      </a:lnTo>
                      <a:lnTo>
                        <a:pt x="159355" y="187551"/>
                      </a:lnTo>
                      <a:lnTo>
                        <a:pt x="159355" y="1026203"/>
                      </a:lnTo>
                      <a:lnTo>
                        <a:pt x="228640" y="1026203"/>
                      </a:lnTo>
                      <a:lnTo>
                        <a:pt x="228640" y="141729"/>
                      </a:lnTo>
                      <a:close/>
                    </a:path>
                  </a:pathLst>
                </a:custGeom>
                <a:solidFill>
                  <a:srgbClr val="2F2F2F"/>
                </a:solidFill>
                <a:ln w="98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8" name="Freeform: Shape 47">
                  <a:extLst>
                    <a:ext uri="{FF2B5EF4-FFF2-40B4-BE49-F238E27FC236}">
                      <a16:creationId xmlns:a16="http://schemas.microsoft.com/office/drawing/2014/main" id="{9780ECB2-AA27-C560-5A02-90D768EB5C3B}"/>
                    </a:ext>
                  </a:extLst>
                </p:cNvPr>
                <p:cNvSpPr/>
                <p:nvPr/>
              </p:nvSpPr>
              <p:spPr>
                <a:xfrm>
                  <a:off x="6197795" y="5588867"/>
                  <a:ext cx="95019" cy="446499"/>
                </a:xfrm>
                <a:custGeom>
                  <a:avLst/>
                  <a:gdLst>
                    <a:gd name="connsiteX0" fmla="*/ 0 w 95019"/>
                    <a:gd name="connsiteY0" fmla="*/ 58610 h 446499"/>
                    <a:gd name="connsiteX1" fmla="*/ 0 w 95019"/>
                    <a:gd name="connsiteY1" fmla="*/ 446500 h 446499"/>
                    <a:gd name="connsiteX2" fmla="*/ 95019 w 95019"/>
                    <a:gd name="connsiteY2" fmla="*/ 446500 h 446499"/>
                    <a:gd name="connsiteX3" fmla="*/ 95019 w 95019"/>
                    <a:gd name="connsiteY3" fmla="*/ 0 h 446499"/>
                  </a:gdLst>
                  <a:ahLst/>
                  <a:cxnLst>
                    <a:cxn ang="0">
                      <a:pos x="connsiteX0" y="connsiteY0"/>
                    </a:cxn>
                    <a:cxn ang="0">
                      <a:pos x="connsiteX1" y="connsiteY1"/>
                    </a:cxn>
                    <a:cxn ang="0">
                      <a:pos x="connsiteX2" y="connsiteY2"/>
                    </a:cxn>
                    <a:cxn ang="0">
                      <a:pos x="connsiteX3" y="connsiteY3"/>
                    </a:cxn>
                  </a:cxnLst>
                  <a:rect l="l" t="t" r="r" b="b"/>
                  <a:pathLst>
                    <a:path w="95019" h="446499">
                      <a:moveTo>
                        <a:pt x="0" y="58610"/>
                      </a:moveTo>
                      <a:lnTo>
                        <a:pt x="0" y="446500"/>
                      </a:lnTo>
                      <a:lnTo>
                        <a:pt x="95019" y="446500"/>
                      </a:lnTo>
                      <a:lnTo>
                        <a:pt x="95019" y="0"/>
                      </a:lnTo>
                      <a:close/>
                    </a:path>
                  </a:pathLst>
                </a:custGeom>
                <a:solidFill>
                  <a:srgbClr val="0078D4"/>
                </a:solidFill>
                <a:ln w="98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38" name="Rectangle 37">
                <a:extLst>
                  <a:ext uri="{FF2B5EF4-FFF2-40B4-BE49-F238E27FC236}">
                    <a16:creationId xmlns:a16="http://schemas.microsoft.com/office/drawing/2014/main" id="{3BC24E95-F972-404B-C2A0-4BE52A63FA30}"/>
                  </a:ext>
                </a:extLst>
              </p:cNvPr>
              <p:cNvSpPr/>
              <p:nvPr/>
            </p:nvSpPr>
            <p:spPr bwMode="auto">
              <a:xfrm>
                <a:off x="6356702" y="5457613"/>
                <a:ext cx="182880" cy="2743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56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 name="Rectangle 38">
                <a:extLst>
                  <a:ext uri="{FF2B5EF4-FFF2-40B4-BE49-F238E27FC236}">
                    <a16:creationId xmlns:a16="http://schemas.microsoft.com/office/drawing/2014/main" id="{560AA2D1-7448-0595-3A0A-0D1E5F8D8DA7}"/>
                  </a:ext>
                </a:extLst>
              </p:cNvPr>
              <p:cNvSpPr/>
              <p:nvPr/>
            </p:nvSpPr>
            <p:spPr bwMode="auto">
              <a:xfrm>
                <a:off x="6356702" y="5521315"/>
                <a:ext cx="182880" cy="2743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56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 name="Rectangle 39">
                <a:extLst>
                  <a:ext uri="{FF2B5EF4-FFF2-40B4-BE49-F238E27FC236}">
                    <a16:creationId xmlns:a16="http://schemas.microsoft.com/office/drawing/2014/main" id="{4D8A8709-204D-A37B-7EB9-A88E6CFC5AFF}"/>
                  </a:ext>
                </a:extLst>
              </p:cNvPr>
              <p:cNvSpPr/>
              <p:nvPr/>
            </p:nvSpPr>
            <p:spPr bwMode="auto">
              <a:xfrm>
                <a:off x="6356702" y="5585016"/>
                <a:ext cx="182880" cy="2743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56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1" name="Rectangle 40">
                <a:extLst>
                  <a:ext uri="{FF2B5EF4-FFF2-40B4-BE49-F238E27FC236}">
                    <a16:creationId xmlns:a16="http://schemas.microsoft.com/office/drawing/2014/main" id="{E2898DB7-2986-E8E2-9E06-B846AE43FD17}"/>
                  </a:ext>
                </a:extLst>
              </p:cNvPr>
              <p:cNvSpPr/>
              <p:nvPr/>
            </p:nvSpPr>
            <p:spPr bwMode="auto">
              <a:xfrm>
                <a:off x="6356702" y="5648718"/>
                <a:ext cx="182880" cy="2743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56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 name="Rectangle 41">
                <a:extLst>
                  <a:ext uri="{FF2B5EF4-FFF2-40B4-BE49-F238E27FC236}">
                    <a16:creationId xmlns:a16="http://schemas.microsoft.com/office/drawing/2014/main" id="{B093230F-AB15-42D9-3475-D06F02AE955A}"/>
                  </a:ext>
                </a:extLst>
              </p:cNvPr>
              <p:cNvSpPr/>
              <p:nvPr/>
            </p:nvSpPr>
            <p:spPr bwMode="auto">
              <a:xfrm>
                <a:off x="6356702" y="5712418"/>
                <a:ext cx="182880" cy="2743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56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 name="Rectangle 42">
                <a:extLst>
                  <a:ext uri="{FF2B5EF4-FFF2-40B4-BE49-F238E27FC236}">
                    <a16:creationId xmlns:a16="http://schemas.microsoft.com/office/drawing/2014/main" id="{0157B40D-6C82-B215-F86E-9C09D97F6D26}"/>
                  </a:ext>
                </a:extLst>
              </p:cNvPr>
              <p:cNvSpPr/>
              <p:nvPr/>
            </p:nvSpPr>
            <p:spPr bwMode="auto">
              <a:xfrm>
                <a:off x="6356703" y="5776119"/>
                <a:ext cx="182880" cy="2743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56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4" name="Rectangle 43">
                <a:extLst>
                  <a:ext uri="{FF2B5EF4-FFF2-40B4-BE49-F238E27FC236}">
                    <a16:creationId xmlns:a16="http://schemas.microsoft.com/office/drawing/2014/main" id="{09FAA7DA-E4DD-4E62-7E10-15C9BDB113A3}"/>
                  </a:ext>
                </a:extLst>
              </p:cNvPr>
              <p:cNvSpPr/>
              <p:nvPr/>
            </p:nvSpPr>
            <p:spPr bwMode="auto">
              <a:xfrm>
                <a:off x="6356704" y="5839822"/>
                <a:ext cx="182880" cy="2743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56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36" name="Picture 35">
              <a:extLst>
                <a:ext uri="{FF2B5EF4-FFF2-40B4-BE49-F238E27FC236}">
                  <a16:creationId xmlns:a16="http://schemas.microsoft.com/office/drawing/2014/main" id="{49602CE3-17AF-5F87-7907-5131298E08FC}"/>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6612649" y="5585999"/>
              <a:ext cx="795088" cy="509605"/>
            </a:xfrm>
            <a:prstGeom prst="rect">
              <a:avLst/>
            </a:prstGeom>
          </p:spPr>
        </p:pic>
      </p:grpSp>
      <p:pic>
        <p:nvPicPr>
          <p:cNvPr id="49" name="Graphic 48">
            <a:extLst>
              <a:ext uri="{FF2B5EF4-FFF2-40B4-BE49-F238E27FC236}">
                <a16:creationId xmlns:a16="http://schemas.microsoft.com/office/drawing/2014/main" id="{98CC0087-A5DA-B149-F0DA-4FFA22ACBEFD}"/>
              </a:ext>
              <a:ext uri="{C183D7F6-B498-43B3-948B-1728B52AA6E4}">
                <adec:decorative xmlns:adec="http://schemas.microsoft.com/office/drawing/2017/decorative" val="1"/>
              </a:ext>
            </a:extLst>
          </p:cNvPr>
          <p:cNvPicPr>
            <a:picLocks noChangeAspect="1"/>
          </p:cNvPicPr>
          <p:nvPr/>
        </p:nvPicPr>
        <p:blipFill>
          <a:blip r:embed="rId5"/>
          <a:srcRect/>
          <a:stretch/>
        </p:blipFill>
        <p:spPr>
          <a:xfrm>
            <a:off x="1722635" y="5785022"/>
            <a:ext cx="801770" cy="801770"/>
          </a:xfrm>
          <a:prstGeom prst="rect">
            <a:avLst/>
          </a:prstGeom>
        </p:spPr>
      </p:pic>
      <p:grpSp>
        <p:nvGrpSpPr>
          <p:cNvPr id="50" name="Group 49">
            <a:extLst>
              <a:ext uri="{FF2B5EF4-FFF2-40B4-BE49-F238E27FC236}">
                <a16:creationId xmlns:a16="http://schemas.microsoft.com/office/drawing/2014/main" id="{EE5CC601-9FBC-57A0-9AB5-3635AC8CF73C}"/>
              </a:ext>
            </a:extLst>
          </p:cNvPr>
          <p:cNvGrpSpPr/>
          <p:nvPr/>
        </p:nvGrpSpPr>
        <p:grpSpPr>
          <a:xfrm rot="5400000">
            <a:off x="10496490" y="3668099"/>
            <a:ext cx="100124" cy="739993"/>
            <a:chOff x="8225720" y="3916141"/>
            <a:chExt cx="106680" cy="788447"/>
          </a:xfrm>
          <a:noFill/>
        </p:grpSpPr>
        <p:sp>
          <p:nvSpPr>
            <p:cNvPr id="51" name="Oval 50">
              <a:extLst>
                <a:ext uri="{FF2B5EF4-FFF2-40B4-BE49-F238E27FC236}">
                  <a16:creationId xmlns:a16="http://schemas.microsoft.com/office/drawing/2014/main" id="{B30DC79D-6C79-922D-8909-060DDC30D028}"/>
                </a:ext>
              </a:extLst>
            </p:cNvPr>
            <p:cNvSpPr/>
            <p:nvPr/>
          </p:nvSpPr>
          <p:spPr bwMode="auto">
            <a:xfrm>
              <a:off x="8225720" y="4254271"/>
              <a:ext cx="106680" cy="10668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52" name="Oval 51">
              <a:extLst>
                <a:ext uri="{FF2B5EF4-FFF2-40B4-BE49-F238E27FC236}">
                  <a16:creationId xmlns:a16="http://schemas.microsoft.com/office/drawing/2014/main" id="{79E278E1-2EEC-4485-E6A5-74E3463F06A1}"/>
                </a:ext>
              </a:extLst>
            </p:cNvPr>
            <p:cNvSpPr/>
            <p:nvPr/>
          </p:nvSpPr>
          <p:spPr bwMode="auto">
            <a:xfrm>
              <a:off x="8225720" y="4597908"/>
              <a:ext cx="106680" cy="10668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53" name="Oval 52">
              <a:extLst>
                <a:ext uri="{FF2B5EF4-FFF2-40B4-BE49-F238E27FC236}">
                  <a16:creationId xmlns:a16="http://schemas.microsoft.com/office/drawing/2014/main" id="{18785C1B-7387-935E-E107-EB437C7460B8}"/>
                </a:ext>
              </a:extLst>
            </p:cNvPr>
            <p:cNvSpPr/>
            <p:nvPr/>
          </p:nvSpPr>
          <p:spPr bwMode="auto">
            <a:xfrm>
              <a:off x="8225720" y="3916141"/>
              <a:ext cx="106680" cy="10668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grpSp>
      <p:sp>
        <p:nvSpPr>
          <p:cNvPr id="54" name="Rectangle: Rounded Corners 53">
            <a:extLst>
              <a:ext uri="{FF2B5EF4-FFF2-40B4-BE49-F238E27FC236}">
                <a16:creationId xmlns:a16="http://schemas.microsoft.com/office/drawing/2014/main" id="{D59E248A-0A94-F35D-80DE-9549DE258C5F}"/>
              </a:ext>
              <a:ext uri="{C183D7F6-B498-43B3-948B-1728B52AA6E4}">
                <adec:decorative xmlns:adec="http://schemas.microsoft.com/office/drawing/2017/decorative" val="1"/>
              </a:ext>
            </a:extLst>
          </p:cNvPr>
          <p:cNvSpPr/>
          <p:nvPr/>
        </p:nvSpPr>
        <p:spPr bwMode="auto">
          <a:xfrm>
            <a:off x="9259242" y="4042048"/>
            <a:ext cx="2574615" cy="509966"/>
          </a:xfrm>
          <a:prstGeom prst="roundRect">
            <a:avLst/>
          </a:prstGeom>
          <a:solidFill>
            <a:schemeClr val="bg1"/>
          </a:solid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55" name="Rectangle 54">
            <a:extLst>
              <a:ext uri="{FF2B5EF4-FFF2-40B4-BE49-F238E27FC236}">
                <a16:creationId xmlns:a16="http://schemas.microsoft.com/office/drawing/2014/main" id="{9D4022D0-D171-65A7-2009-1F4AC609ED58}"/>
              </a:ext>
            </a:extLst>
          </p:cNvPr>
          <p:cNvSpPr/>
          <p:nvPr/>
        </p:nvSpPr>
        <p:spPr>
          <a:xfrm>
            <a:off x="10330771" y="4096129"/>
            <a:ext cx="501279" cy="193899"/>
          </a:xfrm>
          <a:prstGeom prst="rect">
            <a:avLst/>
          </a:prstGeom>
          <a:noFill/>
        </p:spPr>
        <p:txBody>
          <a:bodyPr wrap="square" lIns="0" tIns="0" rIns="0" bIns="0" rtlCol="0" anchor="ctr">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50" normalizeH="0" baseline="0" noProof="0">
                <a:ln>
                  <a:noFill/>
                </a:ln>
                <a:solidFill>
                  <a:srgbClr val="000000"/>
                </a:solidFill>
                <a:effectLst/>
                <a:uLnTx/>
                <a:uFillTx/>
                <a:latin typeface="Segoe UI Semibold"/>
                <a:ea typeface="+mn-ea"/>
                <a:cs typeface="Segoe UI Semilight" panose="020B0402040204020203" pitchFamily="34" charset="0"/>
              </a:rPr>
              <a:t>ITSM</a:t>
            </a:r>
          </a:p>
        </p:txBody>
      </p:sp>
      <p:grpSp>
        <p:nvGrpSpPr>
          <p:cNvPr id="56" name="Group 55">
            <a:extLst>
              <a:ext uri="{FF2B5EF4-FFF2-40B4-BE49-F238E27FC236}">
                <a16:creationId xmlns:a16="http://schemas.microsoft.com/office/drawing/2014/main" id="{0A2D2526-822B-7FB3-996B-F61B54BFF71A}"/>
              </a:ext>
            </a:extLst>
          </p:cNvPr>
          <p:cNvGrpSpPr/>
          <p:nvPr/>
        </p:nvGrpSpPr>
        <p:grpSpPr>
          <a:xfrm>
            <a:off x="9274864" y="2764662"/>
            <a:ext cx="2574613" cy="1126768"/>
            <a:chOff x="8423547" y="5280289"/>
            <a:chExt cx="2743200" cy="1200547"/>
          </a:xfrm>
        </p:grpSpPr>
        <p:grpSp>
          <p:nvGrpSpPr>
            <p:cNvPr id="57" name="Group 56">
              <a:extLst>
                <a:ext uri="{FF2B5EF4-FFF2-40B4-BE49-F238E27FC236}">
                  <a16:creationId xmlns:a16="http://schemas.microsoft.com/office/drawing/2014/main" id="{173EB104-3D14-9A1A-CADA-4449DB6964B9}"/>
                </a:ext>
              </a:extLst>
            </p:cNvPr>
            <p:cNvGrpSpPr/>
            <p:nvPr/>
          </p:nvGrpSpPr>
          <p:grpSpPr>
            <a:xfrm rot="5400000">
              <a:off x="9741813" y="4939405"/>
              <a:ext cx="106680" cy="788447"/>
              <a:chOff x="8225720" y="3916141"/>
              <a:chExt cx="106680" cy="788447"/>
            </a:xfrm>
            <a:noFill/>
          </p:grpSpPr>
          <p:sp>
            <p:nvSpPr>
              <p:cNvPr id="67" name="Oval 66">
                <a:extLst>
                  <a:ext uri="{FF2B5EF4-FFF2-40B4-BE49-F238E27FC236}">
                    <a16:creationId xmlns:a16="http://schemas.microsoft.com/office/drawing/2014/main" id="{3FA334A0-E898-4A15-6D25-A3A445DECFCD}"/>
                  </a:ext>
                </a:extLst>
              </p:cNvPr>
              <p:cNvSpPr/>
              <p:nvPr/>
            </p:nvSpPr>
            <p:spPr bwMode="auto">
              <a:xfrm>
                <a:off x="8225720" y="4254271"/>
                <a:ext cx="106680" cy="10668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68" name="Oval 67">
                <a:extLst>
                  <a:ext uri="{FF2B5EF4-FFF2-40B4-BE49-F238E27FC236}">
                    <a16:creationId xmlns:a16="http://schemas.microsoft.com/office/drawing/2014/main" id="{2A79AB16-8D84-AA46-3DE5-F196E09E2A96}"/>
                  </a:ext>
                </a:extLst>
              </p:cNvPr>
              <p:cNvSpPr/>
              <p:nvPr/>
            </p:nvSpPr>
            <p:spPr bwMode="auto">
              <a:xfrm>
                <a:off x="8225720" y="4597908"/>
                <a:ext cx="106680" cy="10668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69" name="Oval 68">
                <a:extLst>
                  <a:ext uri="{FF2B5EF4-FFF2-40B4-BE49-F238E27FC236}">
                    <a16:creationId xmlns:a16="http://schemas.microsoft.com/office/drawing/2014/main" id="{63B9D4AB-DA6A-DB28-ABE8-53193AC0A1E7}"/>
                  </a:ext>
                </a:extLst>
              </p:cNvPr>
              <p:cNvSpPr/>
              <p:nvPr/>
            </p:nvSpPr>
            <p:spPr bwMode="auto">
              <a:xfrm>
                <a:off x="8225720" y="3916141"/>
                <a:ext cx="106680" cy="10668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grpSp>
        <p:grpSp>
          <p:nvGrpSpPr>
            <p:cNvPr id="58" name="Group 57">
              <a:extLst>
                <a:ext uri="{FF2B5EF4-FFF2-40B4-BE49-F238E27FC236}">
                  <a16:creationId xmlns:a16="http://schemas.microsoft.com/office/drawing/2014/main" id="{5C69E541-AB2D-131E-7111-AFB8411B6E0B}"/>
                </a:ext>
              </a:extLst>
            </p:cNvPr>
            <p:cNvGrpSpPr/>
            <p:nvPr/>
          </p:nvGrpSpPr>
          <p:grpSpPr>
            <a:xfrm>
              <a:off x="8423547" y="5337836"/>
              <a:ext cx="2743200" cy="1143000"/>
              <a:chOff x="8332107" y="5258144"/>
              <a:chExt cx="2743200" cy="1143000"/>
            </a:xfrm>
          </p:grpSpPr>
          <p:sp>
            <p:nvSpPr>
              <p:cNvPr id="59" name="Rectangle: Rounded Corners 58">
                <a:extLst>
                  <a:ext uri="{FF2B5EF4-FFF2-40B4-BE49-F238E27FC236}">
                    <a16:creationId xmlns:a16="http://schemas.microsoft.com/office/drawing/2014/main" id="{20495AA4-765B-0C80-2CE1-0766DC0E1FCB}"/>
                  </a:ext>
                  <a:ext uri="{C183D7F6-B498-43B3-948B-1728B52AA6E4}">
                    <adec:decorative xmlns:adec="http://schemas.microsoft.com/office/drawing/2017/decorative" val="1"/>
                  </a:ext>
                </a:extLst>
              </p:cNvPr>
              <p:cNvSpPr/>
              <p:nvPr/>
            </p:nvSpPr>
            <p:spPr bwMode="auto">
              <a:xfrm>
                <a:off x="8332107" y="5258144"/>
                <a:ext cx="2743200" cy="1143000"/>
              </a:xfrm>
              <a:prstGeom prst="roundRect">
                <a:avLst/>
              </a:prstGeom>
              <a:solidFill>
                <a:schemeClr val="bg1"/>
              </a:solid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pic>
            <p:nvPicPr>
              <p:cNvPr id="60" name="Picture 59">
                <a:extLst>
                  <a:ext uri="{FF2B5EF4-FFF2-40B4-BE49-F238E27FC236}">
                    <a16:creationId xmlns:a16="http://schemas.microsoft.com/office/drawing/2014/main" id="{692A9D53-E9A7-4850-BDED-513C0DB5F31C}"/>
                  </a:ext>
                </a:extLst>
              </p:cNvPr>
              <p:cNvPicPr>
                <a:picLocks noChangeAspect="1"/>
              </p:cNvPicPr>
              <p:nvPr/>
            </p:nvPicPr>
            <p:blipFill>
              <a:blip r:embed="rId8"/>
              <a:stretch>
                <a:fillRect/>
              </a:stretch>
            </p:blipFill>
            <p:spPr>
              <a:xfrm>
                <a:off x="9602997" y="5907738"/>
                <a:ext cx="380189" cy="380189"/>
              </a:xfrm>
              <a:prstGeom prst="rect">
                <a:avLst/>
              </a:prstGeom>
            </p:spPr>
          </p:pic>
          <p:pic>
            <p:nvPicPr>
              <p:cNvPr id="61" name="Picture 60">
                <a:extLst>
                  <a:ext uri="{FF2B5EF4-FFF2-40B4-BE49-F238E27FC236}">
                    <a16:creationId xmlns:a16="http://schemas.microsoft.com/office/drawing/2014/main" id="{E6B86AEA-626B-AEDC-6D68-5AFDF919891A}"/>
                  </a:ext>
                </a:extLst>
              </p:cNvPr>
              <p:cNvPicPr>
                <a:picLocks noChangeAspect="1"/>
              </p:cNvPicPr>
              <p:nvPr/>
            </p:nvPicPr>
            <p:blipFill>
              <a:blip r:embed="rId9"/>
              <a:stretch>
                <a:fillRect/>
              </a:stretch>
            </p:blipFill>
            <p:spPr>
              <a:xfrm>
                <a:off x="10076202" y="5867818"/>
                <a:ext cx="460029" cy="460029"/>
              </a:xfrm>
              <a:prstGeom prst="rect">
                <a:avLst/>
              </a:prstGeom>
            </p:spPr>
          </p:pic>
          <p:pic>
            <p:nvPicPr>
              <p:cNvPr id="62" name="Picture 61">
                <a:extLst>
                  <a:ext uri="{FF2B5EF4-FFF2-40B4-BE49-F238E27FC236}">
                    <a16:creationId xmlns:a16="http://schemas.microsoft.com/office/drawing/2014/main" id="{3055D5EC-BA14-B8F8-DB22-9A953EE6AED3}"/>
                  </a:ext>
                </a:extLst>
              </p:cNvPr>
              <p:cNvPicPr>
                <a:picLocks noChangeAspect="1"/>
              </p:cNvPicPr>
              <p:nvPr/>
            </p:nvPicPr>
            <p:blipFill>
              <a:blip r:embed="rId10"/>
              <a:stretch>
                <a:fillRect/>
              </a:stretch>
            </p:blipFill>
            <p:spPr>
              <a:xfrm>
                <a:off x="9074840" y="5888728"/>
                <a:ext cx="418208" cy="418208"/>
              </a:xfrm>
              <a:prstGeom prst="rect">
                <a:avLst/>
              </a:prstGeom>
            </p:spPr>
          </p:pic>
          <p:pic>
            <p:nvPicPr>
              <p:cNvPr id="63" name="Graphic 62">
                <a:extLst>
                  <a:ext uri="{FF2B5EF4-FFF2-40B4-BE49-F238E27FC236}">
                    <a16:creationId xmlns:a16="http://schemas.microsoft.com/office/drawing/2014/main" id="{BFD6471E-1588-A573-1DD0-A890E31A333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0567862" y="5903922"/>
                <a:ext cx="388383" cy="388383"/>
              </a:xfrm>
              <a:prstGeom prst="rect">
                <a:avLst/>
              </a:prstGeom>
            </p:spPr>
          </p:pic>
          <p:pic>
            <p:nvPicPr>
              <p:cNvPr id="64" name="Picture 63" descr="A red and black logo&#10;&#10;Description automatically generated with low confidence">
                <a:extLst>
                  <a:ext uri="{FF2B5EF4-FFF2-40B4-BE49-F238E27FC236}">
                    <a16:creationId xmlns:a16="http://schemas.microsoft.com/office/drawing/2014/main" id="{DF17F6F2-D47D-9DC0-232E-C324BECB3FA3}"/>
                  </a:ext>
                </a:extLst>
              </p:cNvPr>
              <p:cNvPicPr>
                <a:picLocks noChangeAspect="1"/>
              </p:cNvPicPr>
              <p:nvPr/>
            </p:nvPicPr>
            <p:blipFill>
              <a:blip r:embed="rId13"/>
              <a:stretch>
                <a:fillRect/>
              </a:stretch>
            </p:blipFill>
            <p:spPr>
              <a:xfrm>
                <a:off x="9513814" y="5649464"/>
                <a:ext cx="1238760" cy="157532"/>
              </a:xfrm>
              <a:prstGeom prst="rect">
                <a:avLst/>
              </a:prstGeom>
            </p:spPr>
          </p:pic>
          <p:pic>
            <p:nvPicPr>
              <p:cNvPr id="65" name="Picture 64">
                <a:extLst>
                  <a:ext uri="{FF2B5EF4-FFF2-40B4-BE49-F238E27FC236}">
                    <a16:creationId xmlns:a16="http://schemas.microsoft.com/office/drawing/2014/main" id="{8EE2D659-EA00-550D-03FC-4B22A46AADD9}"/>
                  </a:ext>
                </a:extLst>
              </p:cNvPr>
              <p:cNvPicPr>
                <a:picLocks noChangeAspect="1"/>
              </p:cNvPicPr>
              <p:nvPr/>
            </p:nvPicPr>
            <p:blipFill>
              <a:blip r:embed="rId14"/>
              <a:stretch>
                <a:fillRect/>
              </a:stretch>
            </p:blipFill>
            <p:spPr>
              <a:xfrm>
                <a:off x="8451582" y="5844842"/>
                <a:ext cx="511192" cy="511192"/>
              </a:xfrm>
              <a:prstGeom prst="rect">
                <a:avLst/>
              </a:prstGeom>
            </p:spPr>
          </p:pic>
          <p:pic>
            <p:nvPicPr>
              <p:cNvPr id="66" name="Picture 65" descr="Logo&#10;&#10;Description automatically generated">
                <a:extLst>
                  <a:ext uri="{FF2B5EF4-FFF2-40B4-BE49-F238E27FC236}">
                    <a16:creationId xmlns:a16="http://schemas.microsoft.com/office/drawing/2014/main" id="{96819A81-C93C-E03B-32DD-A9A3607B1AA5}"/>
                  </a:ext>
                </a:extLst>
              </p:cNvPr>
              <p:cNvPicPr>
                <a:picLocks noChangeAspect="1"/>
              </p:cNvPicPr>
              <p:nvPr/>
            </p:nvPicPr>
            <p:blipFill>
              <a:blip r:embed="rId15"/>
              <a:stretch>
                <a:fillRect/>
              </a:stretch>
            </p:blipFill>
            <p:spPr>
              <a:xfrm>
                <a:off x="8702366" y="5581868"/>
                <a:ext cx="591294" cy="292724"/>
              </a:xfrm>
              <a:prstGeom prst="rect">
                <a:avLst/>
              </a:prstGeom>
            </p:spPr>
          </p:pic>
        </p:grpSp>
      </p:grpSp>
      <p:cxnSp>
        <p:nvCxnSpPr>
          <p:cNvPr id="70" name="Straight Arrow Connector 69">
            <a:extLst>
              <a:ext uri="{FF2B5EF4-FFF2-40B4-BE49-F238E27FC236}">
                <a16:creationId xmlns:a16="http://schemas.microsoft.com/office/drawing/2014/main" id="{C20219A4-21C9-9480-5BC8-57AF1026AE2F}"/>
              </a:ext>
            </a:extLst>
          </p:cNvPr>
          <p:cNvCxnSpPr>
            <a:cxnSpLocks/>
          </p:cNvCxnSpPr>
          <p:nvPr/>
        </p:nvCxnSpPr>
        <p:spPr>
          <a:xfrm>
            <a:off x="8544086" y="4341493"/>
            <a:ext cx="485336" cy="0"/>
          </a:xfrm>
          <a:prstGeom prst="straightConnector1">
            <a:avLst/>
          </a:prstGeom>
          <a:ln w="19050">
            <a:solidFill>
              <a:schemeClr val="accent1"/>
            </a:solidFill>
            <a:prstDash val="sysDot"/>
            <a:headEnd type="none" w="lg" len="med"/>
            <a:tailEnd type="arrow" w="lg" len="med"/>
          </a:ln>
        </p:spPr>
        <p:style>
          <a:lnRef idx="1">
            <a:schemeClr val="accent1"/>
          </a:lnRef>
          <a:fillRef idx="0">
            <a:schemeClr val="accent1"/>
          </a:fillRef>
          <a:effectRef idx="0">
            <a:schemeClr val="accent1"/>
          </a:effectRef>
          <a:fontRef idx="minor">
            <a:schemeClr val="tx1"/>
          </a:fontRef>
        </p:style>
      </p:cxnSp>
      <p:sp>
        <p:nvSpPr>
          <p:cNvPr id="71" name="Rectangle 70">
            <a:extLst>
              <a:ext uri="{FF2B5EF4-FFF2-40B4-BE49-F238E27FC236}">
                <a16:creationId xmlns:a16="http://schemas.microsoft.com/office/drawing/2014/main" id="{269FEC58-3868-69CD-788F-43DB1837EF72}"/>
              </a:ext>
            </a:extLst>
          </p:cNvPr>
          <p:cNvSpPr/>
          <p:nvPr/>
        </p:nvSpPr>
        <p:spPr>
          <a:xfrm>
            <a:off x="10055844" y="2868837"/>
            <a:ext cx="1162631" cy="193899"/>
          </a:xfrm>
          <a:prstGeom prst="rect">
            <a:avLst/>
          </a:prstGeom>
          <a:noFill/>
        </p:spPr>
        <p:txBody>
          <a:bodyPr wrap="square" lIns="0" tIns="0" rIns="0" bIns="0" rtlCol="0" anchor="ctr">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50" normalizeH="0" baseline="0" noProof="0">
                <a:ln>
                  <a:noFill/>
                </a:ln>
                <a:solidFill>
                  <a:srgbClr val="000000"/>
                </a:solidFill>
                <a:effectLst/>
                <a:uLnTx/>
                <a:uFillTx/>
                <a:latin typeface="Segoe UI Semibold"/>
                <a:ea typeface="+mn-ea"/>
                <a:cs typeface="Segoe UI Semilight" panose="020B0402040204020203" pitchFamily="34" charset="0"/>
              </a:rPr>
              <a:t>Business apps</a:t>
            </a:r>
          </a:p>
        </p:txBody>
      </p:sp>
      <p:pic>
        <p:nvPicPr>
          <p:cNvPr id="72" name="Picture 71">
            <a:extLst>
              <a:ext uri="{FF2B5EF4-FFF2-40B4-BE49-F238E27FC236}">
                <a16:creationId xmlns:a16="http://schemas.microsoft.com/office/drawing/2014/main" id="{5431FA41-DC16-F2A5-7B97-8BF7CFDC0A3A}"/>
              </a:ext>
            </a:extLst>
          </p:cNvPr>
          <p:cNvPicPr>
            <a:picLocks noChangeAspect="1"/>
          </p:cNvPicPr>
          <p:nvPr/>
        </p:nvPicPr>
        <p:blipFill>
          <a:blip r:embed="rId16"/>
          <a:stretch>
            <a:fillRect/>
          </a:stretch>
        </p:blipFill>
        <p:spPr>
          <a:xfrm>
            <a:off x="9426019" y="4290028"/>
            <a:ext cx="1349864" cy="255821"/>
          </a:xfrm>
          <a:prstGeom prst="rect">
            <a:avLst/>
          </a:prstGeom>
        </p:spPr>
      </p:pic>
      <p:cxnSp>
        <p:nvCxnSpPr>
          <p:cNvPr id="73" name="Straight Arrow Connector 72">
            <a:extLst>
              <a:ext uri="{FF2B5EF4-FFF2-40B4-BE49-F238E27FC236}">
                <a16:creationId xmlns:a16="http://schemas.microsoft.com/office/drawing/2014/main" id="{EFD43006-A58C-3DA2-25B9-15330EE41CB8}"/>
              </a:ext>
            </a:extLst>
          </p:cNvPr>
          <p:cNvCxnSpPr>
            <a:cxnSpLocks/>
          </p:cNvCxnSpPr>
          <p:nvPr/>
        </p:nvCxnSpPr>
        <p:spPr>
          <a:xfrm>
            <a:off x="1903935" y="5145594"/>
            <a:ext cx="0" cy="639428"/>
          </a:xfrm>
          <a:prstGeom prst="straightConnector1">
            <a:avLst/>
          </a:prstGeom>
          <a:ln w="19050">
            <a:solidFill>
              <a:schemeClr val="accent1"/>
            </a:solidFill>
            <a:prstDash val="sysDot"/>
            <a:headEnd type="none" w="lg" len="med"/>
            <a:tailEnd type="arrow" w="lg" len="med"/>
          </a:ln>
        </p:spPr>
        <p:style>
          <a:lnRef idx="1">
            <a:schemeClr val="accent1"/>
          </a:lnRef>
          <a:fillRef idx="0">
            <a:schemeClr val="accent1"/>
          </a:fillRef>
          <a:effectRef idx="0">
            <a:schemeClr val="accent1"/>
          </a:effectRef>
          <a:fontRef idx="minor">
            <a:schemeClr val="tx1"/>
          </a:fontRef>
        </p:style>
      </p:cxnSp>
      <p:sp>
        <p:nvSpPr>
          <p:cNvPr id="74" name="Rectangle 73">
            <a:extLst>
              <a:ext uri="{FF2B5EF4-FFF2-40B4-BE49-F238E27FC236}">
                <a16:creationId xmlns:a16="http://schemas.microsoft.com/office/drawing/2014/main" id="{B3D9423E-DCB4-1B0A-BE35-79FEF87DA2F6}"/>
              </a:ext>
            </a:extLst>
          </p:cNvPr>
          <p:cNvSpPr/>
          <p:nvPr/>
        </p:nvSpPr>
        <p:spPr>
          <a:xfrm>
            <a:off x="1903935" y="5237706"/>
            <a:ext cx="1608222" cy="387798"/>
          </a:xfrm>
          <a:prstGeom prst="rect">
            <a:avLst/>
          </a:prstGeom>
          <a:noFill/>
        </p:spPr>
        <p:txBody>
          <a:bodyPr wrap="square" lIns="0" tIns="0" rIns="0" bIns="0" rtlCol="0" anchor="ctr">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50" normalizeH="0" baseline="0" noProof="0">
                <a:ln>
                  <a:noFill/>
                </a:ln>
                <a:solidFill>
                  <a:srgbClr val="000000"/>
                </a:solidFill>
                <a:effectLst/>
                <a:uLnTx/>
                <a:uFillTx/>
                <a:latin typeface="Segoe UI Semibold"/>
                <a:ea typeface="+mn-ea"/>
                <a:cs typeface="Segoe UI Semilight" panose="020B0402040204020203" pitchFamily="34" charset="0"/>
              </a:rPr>
              <a:t>SCIM, LDAP,  SQL, and more</a:t>
            </a:r>
          </a:p>
        </p:txBody>
      </p:sp>
    </p:spTree>
    <p:extLst>
      <p:ext uri="{BB962C8B-B14F-4D97-AF65-F5344CB8AC3E}">
        <p14:creationId xmlns:p14="http://schemas.microsoft.com/office/powerpoint/2010/main" val="4108024800"/>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8C804F-8827-0440-45AF-E8158ADC0FEA}"/>
              </a:ext>
            </a:extLst>
          </p:cNvPr>
          <p:cNvSpPr>
            <a:spLocks noGrp="1"/>
          </p:cNvSpPr>
          <p:nvPr>
            <p:ph type="title"/>
          </p:nvPr>
        </p:nvSpPr>
        <p:spPr>
          <a:xfrm>
            <a:off x="588263" y="457200"/>
            <a:ext cx="5230646" cy="553998"/>
          </a:xfrm>
        </p:spPr>
        <p:txBody>
          <a:bodyPr>
            <a:normAutofit/>
          </a:bodyPr>
          <a:lstStyle/>
          <a:p>
            <a:r>
              <a:rPr lang="en-US"/>
              <a:t>Separation of Duties</a:t>
            </a:r>
          </a:p>
        </p:txBody>
      </p:sp>
      <p:sp>
        <p:nvSpPr>
          <p:cNvPr id="3" name="Freeform 2">
            <a:extLst>
              <a:ext uri="{FF2B5EF4-FFF2-40B4-BE49-F238E27FC236}">
                <a16:creationId xmlns:a16="http://schemas.microsoft.com/office/drawing/2014/main" id="{CBC647CC-9409-168B-6677-6A434437B400}"/>
              </a:ext>
            </a:extLst>
          </p:cNvPr>
          <p:cNvSpPr/>
          <p:nvPr/>
        </p:nvSpPr>
        <p:spPr bwMode="auto">
          <a:xfrm>
            <a:off x="6095999" y="-1"/>
            <a:ext cx="6129251" cy="6858000"/>
          </a:xfrm>
          <a:custGeom>
            <a:avLst/>
            <a:gdLst>
              <a:gd name="connsiteX0" fmla="*/ 7028482 w 7028482"/>
              <a:gd name="connsiteY0" fmla="*/ 0 h 6858000"/>
              <a:gd name="connsiteX1" fmla="*/ 7028482 w 7028482"/>
              <a:gd name="connsiteY1" fmla="*/ 1 h 6858000"/>
              <a:gd name="connsiteX2" fmla="*/ 7028482 w 7028482"/>
              <a:gd name="connsiteY2" fmla="*/ 1529383 h 6858000"/>
              <a:gd name="connsiteX3" fmla="*/ 7028482 w 7028482"/>
              <a:gd name="connsiteY3" fmla="*/ 2476871 h 6858000"/>
              <a:gd name="connsiteX4" fmla="*/ 7028482 w 7028482"/>
              <a:gd name="connsiteY4" fmla="*/ 5328617 h 6858000"/>
              <a:gd name="connsiteX5" fmla="*/ 7028482 w 7028482"/>
              <a:gd name="connsiteY5" fmla="*/ 6858000 h 6858000"/>
              <a:gd name="connsiteX6" fmla="*/ 5876815 w 7028482"/>
              <a:gd name="connsiteY6" fmla="*/ 6858000 h 6858000"/>
              <a:gd name="connsiteX7" fmla="*/ 2835752 w 7028482"/>
              <a:gd name="connsiteY7" fmla="*/ 6858000 h 6858000"/>
              <a:gd name="connsiteX8" fmla="*/ 1143023 w 7028482"/>
              <a:gd name="connsiteY8" fmla="*/ 6858000 h 6858000"/>
              <a:gd name="connsiteX9" fmla="*/ 0 w 7028482"/>
              <a:gd name="connsiteY9" fmla="*/ 5714977 h 6858000"/>
              <a:gd name="connsiteX10" fmla="*/ 0 w 7028482"/>
              <a:gd name="connsiteY10" fmla="*/ 2476871 h 6858000"/>
              <a:gd name="connsiteX11" fmla="*/ 0 w 7028482"/>
              <a:gd name="connsiteY11" fmla="*/ 1143023 h 6858000"/>
              <a:gd name="connsiteX12" fmla="*/ 0 w 7028482"/>
              <a:gd name="connsiteY12" fmla="*/ 1 h 6858000"/>
              <a:gd name="connsiteX13" fmla="*/ 7028462 w 7028482"/>
              <a:gd name="connsiteY13" fmla="*/ 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028482" h="6858000">
                <a:moveTo>
                  <a:pt x="7028482" y="0"/>
                </a:moveTo>
                <a:lnTo>
                  <a:pt x="7028482" y="1"/>
                </a:lnTo>
                <a:lnTo>
                  <a:pt x="7028482" y="1529383"/>
                </a:lnTo>
                <a:lnTo>
                  <a:pt x="7028482" y="2476871"/>
                </a:lnTo>
                <a:lnTo>
                  <a:pt x="7028482" y="5328617"/>
                </a:lnTo>
                <a:lnTo>
                  <a:pt x="7028482" y="6858000"/>
                </a:lnTo>
                <a:lnTo>
                  <a:pt x="5876815" y="6858000"/>
                </a:lnTo>
                <a:lnTo>
                  <a:pt x="2835752" y="6858000"/>
                </a:lnTo>
                <a:lnTo>
                  <a:pt x="1143023" y="6858000"/>
                </a:lnTo>
                <a:cubicBezTo>
                  <a:pt x="511749" y="6858000"/>
                  <a:pt x="0" y="6346251"/>
                  <a:pt x="0" y="5714977"/>
                </a:cubicBezTo>
                <a:lnTo>
                  <a:pt x="0" y="2476871"/>
                </a:lnTo>
                <a:lnTo>
                  <a:pt x="0" y="1143023"/>
                </a:lnTo>
                <a:lnTo>
                  <a:pt x="0" y="1"/>
                </a:lnTo>
                <a:lnTo>
                  <a:pt x="7028462" y="1"/>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4" name="Group 3">
            <a:extLst>
              <a:ext uri="{FF2B5EF4-FFF2-40B4-BE49-F238E27FC236}">
                <a16:creationId xmlns:a16="http://schemas.microsoft.com/office/drawing/2014/main" id="{DF1C0E4F-0FF7-7844-3C9D-3AF17313570E}"/>
              </a:ext>
            </a:extLst>
          </p:cNvPr>
          <p:cNvGrpSpPr/>
          <p:nvPr/>
        </p:nvGrpSpPr>
        <p:grpSpPr>
          <a:xfrm>
            <a:off x="6445135" y="1247359"/>
            <a:ext cx="5484840" cy="2181641"/>
            <a:chOff x="5425543" y="1247359"/>
            <a:chExt cx="6504432" cy="2452913"/>
          </a:xfrm>
        </p:grpSpPr>
        <p:sp>
          <p:nvSpPr>
            <p:cNvPr id="5" name="Rectangle: Rounded Corners 4">
              <a:extLst>
                <a:ext uri="{FF2B5EF4-FFF2-40B4-BE49-F238E27FC236}">
                  <a16:creationId xmlns:a16="http://schemas.microsoft.com/office/drawing/2014/main" id="{D4CAAE42-1C8B-BFFF-DD96-2C1C5E237FB6}"/>
                </a:ext>
              </a:extLst>
            </p:cNvPr>
            <p:cNvSpPr/>
            <p:nvPr/>
          </p:nvSpPr>
          <p:spPr bwMode="auto">
            <a:xfrm>
              <a:off x="5425543" y="1247359"/>
              <a:ext cx="6504432" cy="2452913"/>
            </a:xfrm>
            <a:prstGeom prst="roundRect">
              <a:avLst>
                <a:gd name="adj" fmla="val 5690"/>
              </a:avLst>
            </a:prstGeom>
            <a:solidFill>
              <a:schemeClr val="bg1"/>
            </a:solidFill>
            <a:ln>
              <a:noFill/>
              <a:headEnd type="none" w="med" len="med"/>
              <a:tailEnd type="none" w="med" len="med"/>
            </a:ln>
            <a:effectLst>
              <a:outerShdw blurRad="635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6" name="Picture 5" descr="Graphical user interface, text, application, email&#10;&#10;Description automatically generated">
              <a:extLst>
                <a:ext uri="{FF2B5EF4-FFF2-40B4-BE49-F238E27FC236}">
                  <a16:creationId xmlns:a16="http://schemas.microsoft.com/office/drawing/2014/main" id="{899AC8FC-CC08-8817-6D61-3A1CCEE0FDB2}"/>
                </a:ext>
              </a:extLst>
            </p:cNvPr>
            <p:cNvPicPr>
              <a:picLocks noChangeAspect="1"/>
            </p:cNvPicPr>
            <p:nvPr/>
          </p:nvPicPr>
          <p:blipFill>
            <a:blip r:embed="rId3"/>
            <a:stretch>
              <a:fillRect/>
            </a:stretch>
          </p:blipFill>
          <p:spPr>
            <a:xfrm>
              <a:off x="5511650" y="1386527"/>
              <a:ext cx="6332219" cy="2174577"/>
            </a:xfrm>
            <a:prstGeom prst="rect">
              <a:avLst/>
            </a:prstGeom>
          </p:spPr>
        </p:pic>
      </p:grpSp>
      <p:sp>
        <p:nvSpPr>
          <p:cNvPr id="7" name="Text Placeholder 2">
            <a:extLst>
              <a:ext uri="{FF2B5EF4-FFF2-40B4-BE49-F238E27FC236}">
                <a16:creationId xmlns:a16="http://schemas.microsoft.com/office/drawing/2014/main" id="{4C53346C-91F3-0D10-7CC5-22C9D489A0FF}"/>
              </a:ext>
            </a:extLst>
          </p:cNvPr>
          <p:cNvSpPr txBox="1">
            <a:spLocks/>
          </p:cNvSpPr>
          <p:nvPr/>
        </p:nvSpPr>
        <p:spPr>
          <a:xfrm>
            <a:off x="600212" y="1971622"/>
            <a:ext cx="5124485" cy="2816156"/>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R="0" lvl="0" algn="l" defTabSz="932742" rtl="0" eaLnBrk="1" fontAlgn="auto" latinLnBrk="0" hangingPunct="1">
              <a:lnSpc>
                <a:spcPct val="100000"/>
              </a:lnSpc>
              <a:spcBef>
                <a:spcPts val="1800"/>
              </a:spcBef>
              <a:spcAft>
                <a:spcPts val="0"/>
              </a:spcAft>
              <a:buClrTx/>
              <a:buSzPct val="90000"/>
              <a:tabLst/>
              <a:defRPr/>
            </a:pPr>
            <a:r>
              <a:rPr lang="en-US" sz="1800">
                <a:gradFill>
                  <a:gsLst>
                    <a:gs pos="1250">
                      <a:srgbClr val="000000"/>
                    </a:gs>
                    <a:gs pos="100000">
                      <a:srgbClr val="000000"/>
                    </a:gs>
                  </a:gsLst>
                  <a:lin ang="5400000" scaled="0"/>
                </a:gradFill>
                <a:latin typeface="Segoe UI"/>
              </a:rPr>
              <a:t>Restrict users from requesting an access package</a:t>
            </a:r>
          </a:p>
          <a:p>
            <a:pPr marL="173038" marR="0" lvl="0" indent="-173038" algn="l" defTabSz="932742" rtl="0" eaLnBrk="1" fontAlgn="auto" latinLnBrk="0" hangingPunct="1">
              <a:lnSpc>
                <a:spcPct val="100000"/>
              </a:lnSpc>
              <a:spcBef>
                <a:spcPts val="900"/>
              </a:spcBef>
              <a:spcAft>
                <a:spcPts val="0"/>
              </a:spcAft>
              <a:buClrTx/>
              <a:buSzPct val="90000"/>
              <a:buFont typeface="Arial" panose="020B0604020202020204" pitchFamily="34" charset="0"/>
              <a:buChar char="•"/>
              <a:tabLst/>
              <a:defRPr/>
            </a:pPr>
            <a:r>
              <a:rPr lang="en-US" sz="1600">
                <a:gradFill>
                  <a:gsLst>
                    <a:gs pos="1250">
                      <a:srgbClr val="000000"/>
                    </a:gs>
                    <a:gs pos="100000">
                      <a:srgbClr val="000000"/>
                    </a:gs>
                  </a:gsLst>
                  <a:lin ang="5400000" scaled="0"/>
                </a:gradFill>
                <a:latin typeface="Segoe UI"/>
              </a:rPr>
              <a:t>if they already have an assignment to another access package, or</a:t>
            </a:r>
          </a:p>
          <a:p>
            <a:pPr marL="173038" marR="0" lvl="0" indent="-173038" algn="l" defTabSz="932742" rtl="0" eaLnBrk="1" fontAlgn="auto" latinLnBrk="0" hangingPunct="1">
              <a:lnSpc>
                <a:spcPct val="100000"/>
              </a:lnSpc>
              <a:spcBef>
                <a:spcPts val="900"/>
              </a:spcBef>
              <a:spcAft>
                <a:spcPts val="0"/>
              </a:spcAft>
              <a:buClrTx/>
              <a:buSzPct val="90000"/>
              <a:buFont typeface="Arial" panose="020B0604020202020204" pitchFamily="34" charset="0"/>
              <a:buChar char="•"/>
              <a:tabLst/>
              <a:defRPr/>
            </a:pPr>
            <a:r>
              <a:rPr lang="en-US" sz="1600">
                <a:gradFill>
                  <a:gsLst>
                    <a:gs pos="1250">
                      <a:srgbClr val="000000"/>
                    </a:gs>
                    <a:gs pos="100000">
                      <a:srgbClr val="000000"/>
                    </a:gs>
                  </a:gsLst>
                  <a:lin ang="5400000" scaled="0"/>
                </a:gradFill>
                <a:latin typeface="Segoe UI"/>
              </a:rPr>
              <a:t>if they are a member of a group</a:t>
            </a:r>
          </a:p>
          <a:p>
            <a:pPr marR="0" lvl="0" algn="l" defTabSz="932742" rtl="0" eaLnBrk="1" fontAlgn="auto" latinLnBrk="0" hangingPunct="1">
              <a:lnSpc>
                <a:spcPct val="100000"/>
              </a:lnSpc>
              <a:spcBef>
                <a:spcPts val="1800"/>
              </a:spcBef>
              <a:spcAft>
                <a:spcPts val="0"/>
              </a:spcAft>
              <a:buClrTx/>
              <a:buSzPct val="90000"/>
              <a:tabLst/>
              <a:defRPr/>
            </a:pPr>
            <a:r>
              <a:rPr lang="en-US" sz="1800">
                <a:gradFill>
                  <a:gsLst>
                    <a:gs pos="1250">
                      <a:srgbClr val="000000"/>
                    </a:gs>
                    <a:gs pos="100000">
                      <a:srgbClr val="000000"/>
                    </a:gs>
                  </a:gsLst>
                  <a:lin ang="5400000" scaled="0"/>
                </a:gradFill>
                <a:latin typeface="Segoe UI"/>
              </a:rPr>
              <a:t>Report on users who have incompatible access rights</a:t>
            </a:r>
          </a:p>
          <a:p>
            <a:pPr marR="0" lvl="0" algn="l" defTabSz="932742" rtl="0" eaLnBrk="1" fontAlgn="auto" latinLnBrk="0" hangingPunct="1">
              <a:lnSpc>
                <a:spcPct val="100000"/>
              </a:lnSpc>
              <a:spcBef>
                <a:spcPts val="1800"/>
              </a:spcBef>
              <a:spcAft>
                <a:spcPts val="0"/>
              </a:spcAft>
              <a:buClrTx/>
              <a:buSzPct val="90000"/>
              <a:tabLst/>
              <a:defRPr/>
            </a:pPr>
            <a:r>
              <a:rPr lang="en-US" sz="1800">
                <a:gradFill>
                  <a:gsLst>
                    <a:gs pos="1250">
                      <a:srgbClr val="000000"/>
                    </a:gs>
                    <a:gs pos="100000">
                      <a:srgbClr val="000000"/>
                    </a:gs>
                  </a:gsLst>
                  <a:lin ang="5400000" scaled="0"/>
                </a:gradFill>
                <a:latin typeface="Segoe UI"/>
              </a:rPr>
              <a:t>Alert on users receiving access directly to applications</a:t>
            </a:r>
          </a:p>
        </p:txBody>
      </p:sp>
      <p:pic>
        <p:nvPicPr>
          <p:cNvPr id="8" name="Picture 7">
            <a:extLst>
              <a:ext uri="{FF2B5EF4-FFF2-40B4-BE49-F238E27FC236}">
                <a16:creationId xmlns:a16="http://schemas.microsoft.com/office/drawing/2014/main" id="{529C99AB-7E70-FDD8-8822-9515A3F3700F}"/>
              </a:ext>
            </a:extLst>
          </p:cNvPr>
          <p:cNvPicPr>
            <a:picLocks noChangeAspect="1"/>
          </p:cNvPicPr>
          <p:nvPr/>
        </p:nvPicPr>
        <p:blipFill>
          <a:blip r:embed="rId4"/>
          <a:stretch>
            <a:fillRect/>
          </a:stretch>
        </p:blipFill>
        <p:spPr>
          <a:xfrm>
            <a:off x="7384955" y="3294447"/>
            <a:ext cx="2585608" cy="2972242"/>
          </a:xfrm>
          <a:prstGeom prst="rect">
            <a:avLst/>
          </a:prstGeom>
          <a:effectLst>
            <a:outerShdw blurRad="63500" algn="ctr" rotWithShape="0">
              <a:prstClr val="black">
                <a:alpha val="20000"/>
              </a:prstClr>
            </a:outerShdw>
          </a:effectLst>
        </p:spPr>
      </p:pic>
    </p:spTree>
    <p:extLst>
      <p:ext uri="{BB962C8B-B14F-4D97-AF65-F5344CB8AC3E}">
        <p14:creationId xmlns:p14="http://schemas.microsoft.com/office/powerpoint/2010/main" val="3752066908"/>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a:extLst>
              <a:ext uri="{FF2B5EF4-FFF2-40B4-BE49-F238E27FC236}">
                <a16:creationId xmlns:a16="http://schemas.microsoft.com/office/drawing/2014/main" id="{23C47E81-F319-0C31-9FAE-43FEC592F14C}"/>
              </a:ext>
            </a:extLst>
          </p:cNvPr>
          <p:cNvSpPr txBox="1">
            <a:spLocks/>
          </p:cNvSpPr>
          <p:nvPr/>
        </p:nvSpPr>
        <p:spPr>
          <a:xfrm>
            <a:off x="-532195" y="2277473"/>
            <a:ext cx="5821379" cy="779799"/>
          </a:xfrm>
          <a:prstGeom prst="rect">
            <a:avLst/>
          </a:prstGeom>
          <a:noFill/>
        </p:spPr>
        <p:txBody>
          <a:bodyPr vert="horz" lIns="91440" tIns="45720" rIns="91440" bIns="45720" rtlCol="0" anchor="ctr" anchorCtr="0">
            <a:noAutofit/>
          </a:bodyPr>
          <a:lstStyle>
            <a:lvl1pPr algn="l" defTabSz="914400" rtl="0" eaLnBrk="1" latinLnBrk="0" hangingPunct="1">
              <a:lnSpc>
                <a:spcPct val="90000"/>
              </a:lnSpc>
              <a:spcBef>
                <a:spcPct val="0"/>
              </a:spcBef>
              <a:buNone/>
              <a:defRPr sz="3600" kern="1200" spc="-50" baseline="0">
                <a:solidFill>
                  <a:schemeClr val="tx1"/>
                </a:solidFill>
                <a:latin typeface="+mj-lt"/>
                <a:ea typeface="+mj-ea"/>
                <a:cs typeface="Segoe UI" panose="020B0502040204020203" pitchFamily="34" charset="0"/>
              </a:defRPr>
            </a:lvl1pPr>
          </a:lstStyle>
          <a:p>
            <a:pPr algn="ctr"/>
            <a:r>
              <a:rPr lang="en-US" sz="3200"/>
              <a:t>Auto assignment Rules </a:t>
            </a:r>
          </a:p>
        </p:txBody>
      </p:sp>
    </p:spTree>
    <p:extLst>
      <p:ext uri="{BB962C8B-B14F-4D97-AF65-F5344CB8AC3E}">
        <p14:creationId xmlns:p14="http://schemas.microsoft.com/office/powerpoint/2010/main" val="2914209587"/>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8C804F-8827-0440-45AF-E8158ADC0FEA}"/>
              </a:ext>
            </a:extLst>
          </p:cNvPr>
          <p:cNvSpPr>
            <a:spLocks noGrp="1"/>
          </p:cNvSpPr>
          <p:nvPr>
            <p:ph type="title"/>
          </p:nvPr>
        </p:nvSpPr>
        <p:spPr>
          <a:xfrm>
            <a:off x="588263" y="457200"/>
            <a:ext cx="5230646" cy="1477328"/>
          </a:xfrm>
        </p:spPr>
        <p:txBody>
          <a:bodyPr>
            <a:normAutofit/>
          </a:bodyPr>
          <a:lstStyle/>
          <a:p>
            <a:r>
              <a:rPr lang="en-US" sz="3600">
                <a:latin typeface="+mn-lt"/>
              </a:rPr>
              <a:t>Assign and remove resources automatically</a:t>
            </a:r>
            <a:br>
              <a:rPr lang="en-US">
                <a:latin typeface="+mn-lt"/>
              </a:rPr>
            </a:br>
            <a:r>
              <a:rPr lang="en-US" sz="2400">
                <a:solidFill>
                  <a:schemeClr val="accent1"/>
                </a:solidFill>
                <a:latin typeface="+mn-lt"/>
              </a:rPr>
              <a:t>Birthright assignment</a:t>
            </a:r>
          </a:p>
        </p:txBody>
      </p:sp>
      <p:sp>
        <p:nvSpPr>
          <p:cNvPr id="3" name="Freeform 2">
            <a:extLst>
              <a:ext uri="{FF2B5EF4-FFF2-40B4-BE49-F238E27FC236}">
                <a16:creationId xmlns:a16="http://schemas.microsoft.com/office/drawing/2014/main" id="{CBC647CC-9409-168B-6677-6A434437B400}"/>
              </a:ext>
            </a:extLst>
          </p:cNvPr>
          <p:cNvSpPr/>
          <p:nvPr/>
        </p:nvSpPr>
        <p:spPr bwMode="auto">
          <a:xfrm>
            <a:off x="6095999" y="-1"/>
            <a:ext cx="6129251" cy="6858000"/>
          </a:xfrm>
          <a:custGeom>
            <a:avLst/>
            <a:gdLst>
              <a:gd name="connsiteX0" fmla="*/ 7028482 w 7028482"/>
              <a:gd name="connsiteY0" fmla="*/ 0 h 6858000"/>
              <a:gd name="connsiteX1" fmla="*/ 7028482 w 7028482"/>
              <a:gd name="connsiteY1" fmla="*/ 1 h 6858000"/>
              <a:gd name="connsiteX2" fmla="*/ 7028482 w 7028482"/>
              <a:gd name="connsiteY2" fmla="*/ 1529383 h 6858000"/>
              <a:gd name="connsiteX3" fmla="*/ 7028482 w 7028482"/>
              <a:gd name="connsiteY3" fmla="*/ 2476871 h 6858000"/>
              <a:gd name="connsiteX4" fmla="*/ 7028482 w 7028482"/>
              <a:gd name="connsiteY4" fmla="*/ 5328617 h 6858000"/>
              <a:gd name="connsiteX5" fmla="*/ 7028482 w 7028482"/>
              <a:gd name="connsiteY5" fmla="*/ 6858000 h 6858000"/>
              <a:gd name="connsiteX6" fmla="*/ 5876815 w 7028482"/>
              <a:gd name="connsiteY6" fmla="*/ 6858000 h 6858000"/>
              <a:gd name="connsiteX7" fmla="*/ 2835752 w 7028482"/>
              <a:gd name="connsiteY7" fmla="*/ 6858000 h 6858000"/>
              <a:gd name="connsiteX8" fmla="*/ 1143023 w 7028482"/>
              <a:gd name="connsiteY8" fmla="*/ 6858000 h 6858000"/>
              <a:gd name="connsiteX9" fmla="*/ 0 w 7028482"/>
              <a:gd name="connsiteY9" fmla="*/ 5714977 h 6858000"/>
              <a:gd name="connsiteX10" fmla="*/ 0 w 7028482"/>
              <a:gd name="connsiteY10" fmla="*/ 2476871 h 6858000"/>
              <a:gd name="connsiteX11" fmla="*/ 0 w 7028482"/>
              <a:gd name="connsiteY11" fmla="*/ 1143023 h 6858000"/>
              <a:gd name="connsiteX12" fmla="*/ 0 w 7028482"/>
              <a:gd name="connsiteY12" fmla="*/ 1 h 6858000"/>
              <a:gd name="connsiteX13" fmla="*/ 7028462 w 7028482"/>
              <a:gd name="connsiteY13" fmla="*/ 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028482" h="6858000">
                <a:moveTo>
                  <a:pt x="7028482" y="0"/>
                </a:moveTo>
                <a:lnTo>
                  <a:pt x="7028482" y="1"/>
                </a:lnTo>
                <a:lnTo>
                  <a:pt x="7028482" y="1529383"/>
                </a:lnTo>
                <a:lnTo>
                  <a:pt x="7028482" y="2476871"/>
                </a:lnTo>
                <a:lnTo>
                  <a:pt x="7028482" y="5328617"/>
                </a:lnTo>
                <a:lnTo>
                  <a:pt x="7028482" y="6858000"/>
                </a:lnTo>
                <a:lnTo>
                  <a:pt x="5876815" y="6858000"/>
                </a:lnTo>
                <a:lnTo>
                  <a:pt x="2835752" y="6858000"/>
                </a:lnTo>
                <a:lnTo>
                  <a:pt x="1143023" y="6858000"/>
                </a:lnTo>
                <a:cubicBezTo>
                  <a:pt x="511749" y="6858000"/>
                  <a:pt x="0" y="6346251"/>
                  <a:pt x="0" y="5714977"/>
                </a:cubicBezTo>
                <a:lnTo>
                  <a:pt x="0" y="2476871"/>
                </a:lnTo>
                <a:lnTo>
                  <a:pt x="0" y="1143023"/>
                </a:lnTo>
                <a:lnTo>
                  <a:pt x="0" y="1"/>
                </a:lnTo>
                <a:lnTo>
                  <a:pt x="7028462" y="1"/>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7" name="Text Placeholder 2">
            <a:extLst>
              <a:ext uri="{FF2B5EF4-FFF2-40B4-BE49-F238E27FC236}">
                <a16:creationId xmlns:a16="http://schemas.microsoft.com/office/drawing/2014/main" id="{4C53346C-91F3-0D10-7CC5-22C9D489A0FF}"/>
              </a:ext>
            </a:extLst>
          </p:cNvPr>
          <p:cNvSpPr txBox="1">
            <a:spLocks/>
          </p:cNvSpPr>
          <p:nvPr/>
        </p:nvSpPr>
        <p:spPr>
          <a:xfrm>
            <a:off x="600212" y="2487012"/>
            <a:ext cx="5124485" cy="3416320"/>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marR="0" lvl="0" indent="-342900" algn="l" defTabSz="932742" rtl="0" eaLnBrk="1" fontAlgn="auto" latinLnBrk="0" hangingPunct="1">
              <a:lnSpc>
                <a:spcPct val="100000"/>
              </a:lnSpc>
              <a:spcBef>
                <a:spcPts val="1800"/>
              </a:spcBef>
              <a:spcAft>
                <a:spcPts val="0"/>
              </a:spcAft>
              <a:buClrTx/>
              <a:buSzPct val="90000"/>
              <a:buFont typeface="Arial" panose="020B0604020202020204" pitchFamily="34" charset="0"/>
              <a:buChar char="•"/>
              <a:tabLst/>
              <a:defRPr/>
            </a:pPr>
            <a:r>
              <a:rPr lang="en-US" sz="2400">
                <a:gradFill>
                  <a:gsLst>
                    <a:gs pos="1250">
                      <a:srgbClr val="000000"/>
                    </a:gs>
                    <a:gs pos="100000">
                      <a:srgbClr val="000000"/>
                    </a:gs>
                  </a:gsLst>
                  <a:lin ang="5400000" scaled="0"/>
                </a:gradFill>
              </a:rPr>
              <a:t>Use rules to determine access package assignment based on user properties, similar to dynamic groups.</a:t>
            </a:r>
          </a:p>
          <a:p>
            <a:pPr marL="342900" marR="0" lvl="0" indent="-342900" algn="l" defTabSz="932742" rtl="0" eaLnBrk="1" fontAlgn="auto" latinLnBrk="0" hangingPunct="1">
              <a:lnSpc>
                <a:spcPct val="100000"/>
              </a:lnSpc>
              <a:spcBef>
                <a:spcPts val="1800"/>
              </a:spcBef>
              <a:spcAft>
                <a:spcPts val="0"/>
              </a:spcAft>
              <a:buClrTx/>
              <a:buSzPct val="90000"/>
              <a:buFont typeface="Arial" panose="020B0604020202020204" pitchFamily="34" charset="0"/>
              <a:buChar char="•"/>
              <a:tabLst/>
              <a:defRPr/>
            </a:pPr>
            <a:r>
              <a:rPr lang="en-US" sz="2400">
                <a:gradFill>
                  <a:gsLst>
                    <a:gs pos="1250">
                      <a:srgbClr val="000000"/>
                    </a:gs>
                    <a:gs pos="100000">
                      <a:srgbClr val="000000"/>
                    </a:gs>
                  </a:gsLst>
                  <a:lin ang="5400000" scaled="0"/>
                </a:gradFill>
              </a:rPr>
              <a:t>Assignments to users are added or removed depending on whether they meet the rule criteria.</a:t>
            </a:r>
          </a:p>
          <a:p>
            <a:pPr marL="342900" marR="0" lvl="0" indent="-342900" algn="l" defTabSz="932742" rtl="0" eaLnBrk="1" fontAlgn="auto" latinLnBrk="0" hangingPunct="1">
              <a:lnSpc>
                <a:spcPct val="100000"/>
              </a:lnSpc>
              <a:spcBef>
                <a:spcPts val="1800"/>
              </a:spcBef>
              <a:spcAft>
                <a:spcPts val="0"/>
              </a:spcAft>
              <a:buClrTx/>
              <a:buSzPct val="90000"/>
              <a:buFont typeface="Arial" panose="020B0604020202020204" pitchFamily="34" charset="0"/>
              <a:buChar char="•"/>
              <a:tabLst/>
              <a:defRPr/>
            </a:pPr>
            <a:endParaRPr lang="en-US" sz="2400"/>
          </a:p>
        </p:txBody>
      </p:sp>
      <p:pic>
        <p:nvPicPr>
          <p:cNvPr id="4" name="Picture 3">
            <a:extLst>
              <a:ext uri="{FF2B5EF4-FFF2-40B4-BE49-F238E27FC236}">
                <a16:creationId xmlns:a16="http://schemas.microsoft.com/office/drawing/2014/main" id="{D95155E2-FF56-1B48-1776-6A0EAAA6FB1D}"/>
              </a:ext>
            </a:extLst>
          </p:cNvPr>
          <p:cNvPicPr>
            <a:picLocks noChangeAspect="1"/>
          </p:cNvPicPr>
          <p:nvPr/>
        </p:nvPicPr>
        <p:blipFill>
          <a:blip r:embed="rId3"/>
          <a:stretch>
            <a:fillRect/>
          </a:stretch>
        </p:blipFill>
        <p:spPr>
          <a:xfrm>
            <a:off x="6315994" y="1296786"/>
            <a:ext cx="5689260" cy="3696393"/>
          </a:xfrm>
          <a:prstGeom prst="rect">
            <a:avLst/>
          </a:prstGeom>
        </p:spPr>
      </p:pic>
    </p:spTree>
    <p:extLst>
      <p:ext uri="{BB962C8B-B14F-4D97-AF65-F5344CB8AC3E}">
        <p14:creationId xmlns:p14="http://schemas.microsoft.com/office/powerpoint/2010/main" val="1189311695"/>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582568-F975-449A-8C09-9FCEF1ACCCE8}"/>
              </a:ext>
            </a:extLst>
          </p:cNvPr>
          <p:cNvSpPr>
            <a:spLocks noGrp="1"/>
          </p:cNvSpPr>
          <p:nvPr>
            <p:ph type="title"/>
          </p:nvPr>
        </p:nvSpPr>
        <p:spPr>
          <a:xfrm>
            <a:off x="584200" y="1187530"/>
            <a:ext cx="6359526" cy="278794"/>
          </a:xfrm>
        </p:spPr>
        <p:txBody>
          <a:bodyPr/>
          <a:lstStyle/>
          <a:p>
            <a:r>
              <a:rPr lang="en-US" sz="2000"/>
              <a:t>Microsoft </a:t>
            </a:r>
            <a:r>
              <a:rPr lang="en-US" sz="2000" err="1"/>
              <a:t>Entra</a:t>
            </a:r>
            <a:r>
              <a:rPr lang="en-US" sz="2000"/>
              <a:t> ID Governance</a:t>
            </a:r>
          </a:p>
        </p:txBody>
      </p:sp>
      <p:sp>
        <p:nvSpPr>
          <p:cNvPr id="3" name="Text Placeholder 2">
            <a:extLst>
              <a:ext uri="{FF2B5EF4-FFF2-40B4-BE49-F238E27FC236}">
                <a16:creationId xmlns:a16="http://schemas.microsoft.com/office/drawing/2014/main" id="{8C3F8CE0-B741-41ED-A76C-465371BF9AD4}"/>
              </a:ext>
            </a:extLst>
          </p:cNvPr>
          <p:cNvSpPr>
            <a:spLocks noGrp="1"/>
          </p:cNvSpPr>
          <p:nvPr>
            <p:ph type="body" sz="quarter" idx="12"/>
          </p:nvPr>
        </p:nvSpPr>
        <p:spPr>
          <a:xfrm>
            <a:off x="584200" y="4781550"/>
            <a:ext cx="6495574" cy="338554"/>
          </a:xfrm>
        </p:spPr>
        <p:txBody>
          <a:bodyPr/>
          <a:lstStyle/>
          <a:p>
            <a:r>
              <a:rPr lang="en-US"/>
              <a:t>&lt;&lt;Subtitle or speaker name&gt;&gt;</a:t>
            </a:r>
          </a:p>
        </p:txBody>
      </p:sp>
      <p:sp>
        <p:nvSpPr>
          <p:cNvPr id="4" name="Title 1">
            <a:extLst>
              <a:ext uri="{FF2B5EF4-FFF2-40B4-BE49-F238E27FC236}">
                <a16:creationId xmlns:a16="http://schemas.microsoft.com/office/drawing/2014/main" id="{95A609FD-2D12-9603-7A55-467AC484AFDE}"/>
              </a:ext>
            </a:extLst>
          </p:cNvPr>
          <p:cNvSpPr txBox="1">
            <a:spLocks/>
          </p:cNvSpPr>
          <p:nvPr/>
        </p:nvSpPr>
        <p:spPr>
          <a:xfrm>
            <a:off x="584200" y="2225525"/>
            <a:ext cx="6495574" cy="984885"/>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anose="020B0502040204020203" pitchFamily="34" charset="0"/>
              </a:defRPr>
            </a:lvl1pPr>
          </a:lstStyle>
          <a:p>
            <a:r>
              <a:rPr lang="en-US" sz="3200"/>
              <a:t>Assign Employee access to resources</a:t>
            </a:r>
          </a:p>
          <a:p>
            <a:endParaRPr lang="en-US" sz="3200"/>
          </a:p>
        </p:txBody>
      </p:sp>
      <p:sp>
        <p:nvSpPr>
          <p:cNvPr id="5" name="Title 1">
            <a:extLst>
              <a:ext uri="{FF2B5EF4-FFF2-40B4-BE49-F238E27FC236}">
                <a16:creationId xmlns:a16="http://schemas.microsoft.com/office/drawing/2014/main" id="{9972CDB9-4FA0-53F3-3FF0-6DAECD209AC9}"/>
              </a:ext>
            </a:extLst>
          </p:cNvPr>
          <p:cNvSpPr txBox="1">
            <a:spLocks/>
          </p:cNvSpPr>
          <p:nvPr/>
        </p:nvSpPr>
        <p:spPr>
          <a:xfrm>
            <a:off x="584200" y="3523775"/>
            <a:ext cx="3149600" cy="307777"/>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anose="020B0502040204020203" pitchFamily="34" charset="0"/>
              </a:defRPr>
            </a:lvl1pPr>
          </a:lstStyle>
          <a:p>
            <a:r>
              <a:rPr lang="en-US" sz="2000"/>
              <a:t>Proof of concept – Pre-work Call </a:t>
            </a:r>
          </a:p>
        </p:txBody>
      </p:sp>
    </p:spTree>
    <p:extLst>
      <p:ext uri="{BB962C8B-B14F-4D97-AF65-F5344CB8AC3E}">
        <p14:creationId xmlns:p14="http://schemas.microsoft.com/office/powerpoint/2010/main" val="2409323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F532CD-3480-6E6B-79ED-7DDAC9A579E7}"/>
              </a:ext>
            </a:extLst>
          </p:cNvPr>
          <p:cNvSpPr>
            <a:spLocks noGrp="1"/>
          </p:cNvSpPr>
          <p:nvPr>
            <p:ph type="title"/>
          </p:nvPr>
        </p:nvSpPr>
        <p:spPr/>
        <p:txBody>
          <a:bodyPr>
            <a:normAutofit/>
          </a:bodyPr>
          <a:lstStyle/>
          <a:p>
            <a:r>
              <a:rPr lang="en-US" sz="3200"/>
              <a:t>Features</a:t>
            </a:r>
          </a:p>
        </p:txBody>
      </p:sp>
      <p:sp>
        <p:nvSpPr>
          <p:cNvPr id="3" name="Content Placeholder 2">
            <a:extLst>
              <a:ext uri="{FF2B5EF4-FFF2-40B4-BE49-F238E27FC236}">
                <a16:creationId xmlns:a16="http://schemas.microsoft.com/office/drawing/2014/main" id="{0F58439F-FDDF-16D3-6443-261C493BA377}"/>
              </a:ext>
            </a:extLst>
          </p:cNvPr>
          <p:cNvSpPr>
            <a:spLocks noGrp="1"/>
          </p:cNvSpPr>
          <p:nvPr>
            <p:ph sz="quarter" idx="10"/>
          </p:nvPr>
        </p:nvSpPr>
        <p:spPr>
          <a:xfrm>
            <a:off x="584200" y="1435100"/>
            <a:ext cx="11018838" cy="4431983"/>
          </a:xfrm>
        </p:spPr>
        <p:txBody>
          <a:bodyPr>
            <a:normAutofit/>
          </a:bodyPr>
          <a:lstStyle/>
          <a:p>
            <a:pPr lvl="1"/>
            <a:r>
              <a:rPr lang="en-US" b="1"/>
              <a:t>Automatically create assignments</a:t>
            </a:r>
            <a:r>
              <a:rPr lang="en-US"/>
              <a:t>: Add the user when an user properties matches with the policy's membership rule </a:t>
            </a:r>
          </a:p>
          <a:p>
            <a:pPr lvl="1"/>
            <a:endParaRPr lang="en-US"/>
          </a:p>
          <a:p>
            <a:pPr lvl="1"/>
            <a:r>
              <a:rPr lang="en-US" b="1"/>
              <a:t>Automatically remove assignments </a:t>
            </a:r>
            <a:r>
              <a:rPr lang="en-US"/>
              <a:t>: Remove the user when an user properties matches with the policy's membership rule </a:t>
            </a:r>
          </a:p>
          <a:p>
            <a:pPr lvl="1"/>
            <a:endParaRPr lang="en-US"/>
          </a:p>
          <a:p>
            <a:pPr lvl="1"/>
            <a:endParaRPr lang="en-US"/>
          </a:p>
        </p:txBody>
      </p:sp>
    </p:spTree>
    <p:extLst>
      <p:ext uri="{BB962C8B-B14F-4D97-AF65-F5344CB8AC3E}">
        <p14:creationId xmlns:p14="http://schemas.microsoft.com/office/powerpoint/2010/main" val="2297784427"/>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FD1B62-B55F-D7A7-C44F-21540F9BC378}"/>
              </a:ext>
            </a:extLst>
          </p:cNvPr>
          <p:cNvSpPr>
            <a:spLocks noGrp="1"/>
          </p:cNvSpPr>
          <p:nvPr>
            <p:ph type="ctrTitle"/>
          </p:nvPr>
        </p:nvSpPr>
        <p:spPr>
          <a:xfrm>
            <a:off x="-954481" y="451260"/>
            <a:ext cx="9144000" cy="815907"/>
          </a:xfrm>
        </p:spPr>
        <p:txBody>
          <a:bodyPr>
            <a:normAutofit/>
          </a:bodyPr>
          <a:lstStyle/>
          <a:p>
            <a:r>
              <a:rPr lang="en-US" sz="3200"/>
              <a:t>Planning- Decisions to consider</a:t>
            </a:r>
          </a:p>
        </p:txBody>
      </p:sp>
      <p:sp>
        <p:nvSpPr>
          <p:cNvPr id="3" name="Subtitle 2">
            <a:extLst>
              <a:ext uri="{FF2B5EF4-FFF2-40B4-BE49-F238E27FC236}">
                <a16:creationId xmlns:a16="http://schemas.microsoft.com/office/drawing/2014/main" id="{FDC0FC7C-B9BC-7536-A0AD-1335DDC75C6B}"/>
              </a:ext>
            </a:extLst>
          </p:cNvPr>
          <p:cNvSpPr>
            <a:spLocks noGrp="1"/>
          </p:cNvSpPr>
          <p:nvPr>
            <p:ph type="subTitle" idx="1"/>
          </p:nvPr>
        </p:nvSpPr>
        <p:spPr>
          <a:xfrm>
            <a:off x="889237" y="1733398"/>
            <a:ext cx="8937754" cy="4525606"/>
          </a:xfrm>
        </p:spPr>
        <p:txBody>
          <a:bodyPr>
            <a:normAutofit/>
          </a:bodyPr>
          <a:lstStyle/>
          <a:p>
            <a:pPr algn="l" rtl="0" fontAlgn="base"/>
            <a:r>
              <a:rPr lang="en-US" sz="1800">
                <a:solidFill>
                  <a:srgbClr val="000000"/>
                </a:solidFill>
              </a:rPr>
              <a:t>-Access Package name and description </a:t>
            </a:r>
          </a:p>
          <a:p>
            <a:pPr algn="l" rtl="0" fontAlgn="base"/>
            <a:r>
              <a:rPr lang="en-US" sz="1800">
                <a:solidFill>
                  <a:srgbClr val="000000"/>
                </a:solidFill>
              </a:rPr>
              <a:t>-Define if this Access Package will have approval stages. If it does, define approvers and requestors. </a:t>
            </a:r>
          </a:p>
          <a:p>
            <a:pPr algn="l" rtl="0" fontAlgn="base"/>
            <a:r>
              <a:rPr lang="en-US" sz="1800">
                <a:solidFill>
                  <a:srgbClr val="000000"/>
                </a:solidFill>
              </a:rPr>
              <a:t>-Attribute</a:t>
            </a:r>
            <a:r>
              <a:rPr lang="es-MX" sz="1800">
                <a:solidFill>
                  <a:srgbClr val="000000"/>
                </a:solidFill>
              </a:rPr>
              <a:t>(s) </a:t>
            </a:r>
            <a:r>
              <a:rPr lang="es-MX" sz="1800" err="1">
                <a:solidFill>
                  <a:srgbClr val="000000"/>
                </a:solidFill>
              </a:rPr>
              <a:t>for</a:t>
            </a:r>
            <a:r>
              <a:rPr lang="es-MX" sz="1800">
                <a:solidFill>
                  <a:srgbClr val="000000"/>
                </a:solidFill>
              </a:rPr>
              <a:t> </a:t>
            </a:r>
            <a:r>
              <a:rPr lang="es-MX" sz="1800" err="1">
                <a:solidFill>
                  <a:srgbClr val="000000"/>
                </a:solidFill>
              </a:rPr>
              <a:t>the</a:t>
            </a:r>
            <a:r>
              <a:rPr lang="es-MX" sz="1800">
                <a:solidFill>
                  <a:srgbClr val="000000"/>
                </a:solidFill>
              </a:rPr>
              <a:t> Business rule definición</a:t>
            </a:r>
          </a:p>
          <a:p>
            <a:pPr algn="l" rtl="0" fontAlgn="base"/>
            <a:r>
              <a:rPr lang="es-MX" sz="1800">
                <a:solidFill>
                  <a:srgbClr val="000000"/>
                </a:solidFill>
              </a:rPr>
              <a:t>-</a:t>
            </a:r>
            <a:r>
              <a:rPr lang="es-MX" sz="1800" err="1">
                <a:solidFill>
                  <a:srgbClr val="000000"/>
                </a:solidFill>
              </a:rPr>
              <a:t>Automatically</a:t>
            </a:r>
            <a:r>
              <a:rPr lang="es-MX" sz="1800">
                <a:solidFill>
                  <a:srgbClr val="000000"/>
                </a:solidFill>
              </a:rPr>
              <a:t> </a:t>
            </a:r>
            <a:r>
              <a:rPr lang="es-MX" sz="1800" err="1">
                <a:solidFill>
                  <a:srgbClr val="000000"/>
                </a:solidFill>
              </a:rPr>
              <a:t>create</a:t>
            </a:r>
            <a:r>
              <a:rPr lang="es-MX" sz="1800">
                <a:solidFill>
                  <a:srgbClr val="000000"/>
                </a:solidFill>
              </a:rPr>
              <a:t> </a:t>
            </a:r>
            <a:r>
              <a:rPr lang="es-MX" sz="1800" err="1">
                <a:solidFill>
                  <a:srgbClr val="000000"/>
                </a:solidFill>
              </a:rPr>
              <a:t>assignment</a:t>
            </a:r>
            <a:endParaRPr lang="es-MX" sz="1800">
              <a:solidFill>
                <a:srgbClr val="000000"/>
              </a:solidFill>
            </a:endParaRPr>
          </a:p>
          <a:p>
            <a:pPr algn="l" rtl="0" fontAlgn="base"/>
            <a:r>
              <a:rPr lang="es-MX" sz="1800">
                <a:solidFill>
                  <a:srgbClr val="000000"/>
                </a:solidFill>
              </a:rPr>
              <a:t>-</a:t>
            </a:r>
            <a:r>
              <a:rPr lang="es-MX" sz="1800" err="1">
                <a:solidFill>
                  <a:srgbClr val="000000"/>
                </a:solidFill>
              </a:rPr>
              <a:t>Automatically</a:t>
            </a:r>
            <a:r>
              <a:rPr lang="es-MX" sz="1800">
                <a:solidFill>
                  <a:srgbClr val="000000"/>
                </a:solidFill>
              </a:rPr>
              <a:t> </a:t>
            </a:r>
            <a:r>
              <a:rPr lang="es-MX" sz="1800" err="1">
                <a:solidFill>
                  <a:srgbClr val="000000"/>
                </a:solidFill>
              </a:rPr>
              <a:t>remove</a:t>
            </a:r>
            <a:r>
              <a:rPr lang="es-MX" sz="1800">
                <a:solidFill>
                  <a:srgbClr val="000000"/>
                </a:solidFill>
              </a:rPr>
              <a:t> </a:t>
            </a:r>
            <a:r>
              <a:rPr lang="es-MX" sz="1800" err="1">
                <a:solidFill>
                  <a:srgbClr val="000000"/>
                </a:solidFill>
              </a:rPr>
              <a:t>assignment</a:t>
            </a:r>
            <a:r>
              <a:rPr lang="es-MX" sz="1800">
                <a:solidFill>
                  <a:srgbClr val="000000"/>
                </a:solidFill>
              </a:rPr>
              <a:t> </a:t>
            </a:r>
          </a:p>
          <a:p>
            <a:pPr algn="l" rtl="0" fontAlgn="base"/>
            <a:endParaRPr lang="es-MX" sz="1800">
              <a:solidFill>
                <a:srgbClr val="000000"/>
              </a:solidFill>
              <a:latin typeface="Segoe UI" panose="020B0502040204020203" pitchFamily="34" charset="0"/>
            </a:endParaRPr>
          </a:p>
          <a:p>
            <a:pPr algn="l" rtl="0" fontAlgn="base"/>
            <a:endParaRPr lang="es-MX" sz="1800">
              <a:solidFill>
                <a:srgbClr val="000000"/>
              </a:solidFill>
              <a:latin typeface="Segoe UI" panose="020B0502040204020203" pitchFamily="34" charset="0"/>
            </a:endParaRPr>
          </a:p>
          <a:p>
            <a:pPr algn="l" rtl="0" fontAlgn="base"/>
            <a:endParaRPr lang="en-US" sz="1800">
              <a:solidFill>
                <a:srgbClr val="000000"/>
              </a:solidFill>
              <a:latin typeface="Segoe UI" panose="020B0502040204020203" pitchFamily="34" charset="0"/>
            </a:endParaRPr>
          </a:p>
          <a:p>
            <a:pPr algn="l" rtl="0" fontAlgn="base"/>
            <a:endParaRPr lang="en-US" sz="1800">
              <a:solidFill>
                <a:srgbClr val="000000"/>
              </a:solidFill>
              <a:latin typeface="Segoe UI" panose="020B0502040204020203" pitchFamily="34" charset="0"/>
            </a:endParaRPr>
          </a:p>
          <a:p>
            <a:pPr algn="l" rtl="0" fontAlgn="base"/>
            <a:endParaRPr lang="en-US" sz="1800">
              <a:solidFill>
                <a:srgbClr val="000000"/>
              </a:solidFill>
              <a:latin typeface="Segoe UI" panose="020B0502040204020203" pitchFamily="34" charset="0"/>
            </a:endParaRPr>
          </a:p>
          <a:p>
            <a:pPr algn="l" rtl="0" fontAlgn="base"/>
            <a:endParaRPr lang="en-US" sz="1800">
              <a:solidFill>
                <a:srgbClr val="000000"/>
              </a:solidFill>
              <a:latin typeface="Segoe UI" panose="020B0502040204020203" pitchFamily="34" charset="0"/>
            </a:endParaRPr>
          </a:p>
          <a:p>
            <a:pPr algn="l" rtl="0" fontAlgn="base"/>
            <a:endParaRPr lang="en-US" sz="1800">
              <a:solidFill>
                <a:srgbClr val="000000"/>
              </a:solidFill>
              <a:latin typeface="Segoe UI" panose="020B0502040204020203" pitchFamily="34" charset="0"/>
            </a:endParaRPr>
          </a:p>
          <a:p>
            <a:endParaRPr lang="en-US"/>
          </a:p>
        </p:txBody>
      </p:sp>
    </p:spTree>
    <p:extLst>
      <p:ext uri="{BB962C8B-B14F-4D97-AF65-F5344CB8AC3E}">
        <p14:creationId xmlns:p14="http://schemas.microsoft.com/office/powerpoint/2010/main" val="14902301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78E78D8-753E-25CD-6B2F-A0225CCD3F84}"/>
              </a:ext>
            </a:extLst>
          </p:cNvPr>
          <p:cNvSpPr>
            <a:spLocks noGrp="1"/>
          </p:cNvSpPr>
          <p:nvPr>
            <p:ph type="title"/>
          </p:nvPr>
        </p:nvSpPr>
        <p:spPr/>
        <p:txBody>
          <a:bodyPr>
            <a:normAutofit/>
          </a:bodyPr>
          <a:lstStyle/>
          <a:p>
            <a:r>
              <a:rPr lang="en-US" sz="3200"/>
              <a:t>Deploy</a:t>
            </a:r>
          </a:p>
        </p:txBody>
      </p:sp>
      <p:graphicFrame>
        <p:nvGraphicFramePr>
          <p:cNvPr id="6" name="Table 20">
            <a:extLst>
              <a:ext uri="{FF2B5EF4-FFF2-40B4-BE49-F238E27FC236}">
                <a16:creationId xmlns:a16="http://schemas.microsoft.com/office/drawing/2014/main" id="{600A0CC9-8950-3E00-81D5-257123AA7073}"/>
              </a:ext>
            </a:extLst>
          </p:cNvPr>
          <p:cNvGraphicFramePr>
            <a:graphicFrameLocks noGrp="1"/>
          </p:cNvGraphicFramePr>
          <p:nvPr/>
        </p:nvGraphicFramePr>
        <p:xfrm>
          <a:off x="838200" y="1834636"/>
          <a:ext cx="10015226" cy="1112520"/>
        </p:xfrm>
        <a:graphic>
          <a:graphicData uri="http://schemas.openxmlformats.org/drawingml/2006/table">
            <a:tbl>
              <a:tblPr firstRow="1" bandRow="1">
                <a:tableStyleId>{3B4B98B0-60AC-42C2-AFA5-B58CD77FA1E5}</a:tableStyleId>
              </a:tblPr>
              <a:tblGrid>
                <a:gridCol w="5007613">
                  <a:extLst>
                    <a:ext uri="{9D8B030D-6E8A-4147-A177-3AD203B41FA5}">
                      <a16:colId xmlns:a16="http://schemas.microsoft.com/office/drawing/2014/main" val="1420714092"/>
                    </a:ext>
                  </a:extLst>
                </a:gridCol>
                <a:gridCol w="5007613">
                  <a:extLst>
                    <a:ext uri="{9D8B030D-6E8A-4147-A177-3AD203B41FA5}">
                      <a16:colId xmlns:a16="http://schemas.microsoft.com/office/drawing/2014/main" val="2426899440"/>
                    </a:ext>
                  </a:extLst>
                </a:gridCol>
              </a:tblGrid>
              <a:tr h="370840">
                <a:tc>
                  <a:txBody>
                    <a:bodyPr/>
                    <a:lstStyle/>
                    <a:p>
                      <a:r>
                        <a:rPr lang="en-GB" sz="1600"/>
                        <a:t>Step</a:t>
                      </a:r>
                      <a:endParaRPr lang="de-DE" sz="1600"/>
                    </a:p>
                  </a:txBody>
                  <a:tcPr/>
                </a:tc>
                <a:tc>
                  <a:txBody>
                    <a:bodyPr/>
                    <a:lstStyle/>
                    <a:p>
                      <a:r>
                        <a:rPr lang="en-GB" sz="1600"/>
                        <a:t>Instructions</a:t>
                      </a:r>
                      <a:endParaRPr lang="de-DE" sz="1600"/>
                    </a:p>
                  </a:txBody>
                  <a:tcPr/>
                </a:tc>
                <a:extLst>
                  <a:ext uri="{0D108BD9-81ED-4DB2-BD59-A6C34878D82A}">
                    <a16:rowId xmlns:a16="http://schemas.microsoft.com/office/drawing/2014/main" val="1335105508"/>
                  </a:ext>
                </a:extLst>
              </a:tr>
              <a:tr h="370840">
                <a:tc>
                  <a:txBody>
                    <a:bodyPr/>
                    <a:lstStyle/>
                    <a:p>
                      <a:r>
                        <a:rPr lang="en-US" sz="1600" noProof="0"/>
                        <a:t>Create an Access Package</a:t>
                      </a:r>
                    </a:p>
                  </a:txBody>
                  <a:tcPr/>
                </a:tc>
                <a:tc>
                  <a:txBody>
                    <a:bodyPr/>
                    <a:lstStyle/>
                    <a:p>
                      <a:r>
                        <a:rPr lang="en-US" sz="1600">
                          <a:hlinkClick r:id="rId2"/>
                        </a:rPr>
                        <a:t>Create an access package in entitlement management</a:t>
                      </a:r>
                      <a:endParaRPr lang="en-US" sz="1600"/>
                    </a:p>
                  </a:txBody>
                  <a:tcPr/>
                </a:tc>
                <a:extLst>
                  <a:ext uri="{0D108BD9-81ED-4DB2-BD59-A6C34878D82A}">
                    <a16:rowId xmlns:a16="http://schemas.microsoft.com/office/drawing/2014/main" val="952396977"/>
                  </a:ext>
                </a:extLst>
              </a:tr>
              <a:tr h="370840">
                <a:tc>
                  <a:txBody>
                    <a:bodyPr/>
                    <a:lstStyle/>
                    <a:p>
                      <a:r>
                        <a:rPr lang="en-US" sz="1600" noProof="0">
                          <a:sym typeface="Wingdings" panose="05000000000000000000" pitchFamily="2" charset="2"/>
                        </a:rPr>
                        <a:t>Create auto assignment policy</a:t>
                      </a:r>
                      <a:endParaRPr lang="en-US" sz="1600" noProof="0"/>
                    </a:p>
                  </a:txBody>
                  <a:tcPr/>
                </a:tc>
                <a:tc>
                  <a:txBody>
                    <a:bodyPr/>
                    <a:lstStyle/>
                    <a:p>
                      <a:r>
                        <a:rPr lang="en-US" sz="1600">
                          <a:hlinkClick r:id="rId3"/>
                        </a:rPr>
                        <a:t>Create an automatic assignment policy</a:t>
                      </a:r>
                      <a:endParaRPr lang="en-US" sz="1600" noProof="0"/>
                    </a:p>
                  </a:txBody>
                  <a:tcPr/>
                </a:tc>
                <a:extLst>
                  <a:ext uri="{0D108BD9-81ED-4DB2-BD59-A6C34878D82A}">
                    <a16:rowId xmlns:a16="http://schemas.microsoft.com/office/drawing/2014/main" val="320479324"/>
                  </a:ext>
                </a:extLst>
              </a:tr>
            </a:tbl>
          </a:graphicData>
        </a:graphic>
      </p:graphicFrame>
      <p:sp>
        <p:nvSpPr>
          <p:cNvPr id="3" name="TextBox 2">
            <a:extLst>
              <a:ext uri="{FF2B5EF4-FFF2-40B4-BE49-F238E27FC236}">
                <a16:creationId xmlns:a16="http://schemas.microsoft.com/office/drawing/2014/main" id="{C22F2730-2533-CDD6-B3F1-7263DC309F27}"/>
              </a:ext>
            </a:extLst>
          </p:cNvPr>
          <p:cNvSpPr txBox="1"/>
          <p:nvPr/>
        </p:nvSpPr>
        <p:spPr>
          <a:xfrm>
            <a:off x="838201" y="5396795"/>
            <a:ext cx="10015226" cy="923330"/>
          </a:xfrm>
          <a:prstGeom prst="rect">
            <a:avLst/>
          </a:prstGeom>
          <a:noFill/>
        </p:spPr>
        <p:txBody>
          <a:bodyPr wrap="square">
            <a:spAutoFit/>
          </a:bodyPr>
          <a:lstStyle/>
          <a:p>
            <a:pPr algn="l" rtl="0" fontAlgn="base"/>
            <a:r>
              <a:rPr lang="en-US" sz="1800">
                <a:solidFill>
                  <a:srgbClr val="000000"/>
                </a:solidFill>
                <a:latin typeface="Segoe UI" panose="020B0502040204020203" pitchFamily="34" charset="0"/>
              </a:rPr>
              <a:t>Detailed Step by step </a:t>
            </a:r>
          </a:p>
          <a:p>
            <a:pPr algn="l" rtl="0" fontAlgn="base"/>
            <a:r>
              <a:rPr lang="en-US">
                <a:hlinkClick r:id="rId4"/>
              </a:rPr>
              <a:t>Configure an automatic assignment policy for an access package in entitlement management - Microsoft Entra | Microsoft Learn</a:t>
            </a:r>
            <a:endParaRPr lang="en-US" sz="1800">
              <a:solidFill>
                <a:srgbClr val="000000"/>
              </a:solidFill>
              <a:latin typeface="Segoe UI" panose="020B0502040204020203" pitchFamily="34" charset="0"/>
            </a:endParaRPr>
          </a:p>
        </p:txBody>
      </p:sp>
    </p:spTree>
    <p:extLst>
      <p:ext uri="{BB962C8B-B14F-4D97-AF65-F5344CB8AC3E}">
        <p14:creationId xmlns:p14="http://schemas.microsoft.com/office/powerpoint/2010/main" val="2174549897"/>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Title 3">
            <a:extLst>
              <a:ext uri="{FF2B5EF4-FFF2-40B4-BE49-F238E27FC236}">
                <a16:creationId xmlns:a16="http://schemas.microsoft.com/office/drawing/2014/main" id="{23C47E81-F319-0C31-9FAE-43FEC592F14C}"/>
              </a:ext>
            </a:extLst>
          </p:cNvPr>
          <p:cNvSpPr txBox="1">
            <a:spLocks/>
          </p:cNvSpPr>
          <p:nvPr/>
        </p:nvSpPr>
        <p:spPr>
          <a:xfrm>
            <a:off x="561314" y="2805374"/>
            <a:ext cx="5821379" cy="779799"/>
          </a:xfrm>
          <a:prstGeom prst="rect">
            <a:avLst/>
          </a:prstGeom>
          <a:noFill/>
        </p:spPr>
        <p:txBody>
          <a:bodyPr vert="horz" lIns="91440" tIns="45720" rIns="91440" bIns="45720" rtlCol="0" anchor="ctr" anchorCtr="0">
            <a:noAutofit/>
          </a:bodyPr>
          <a:lstStyle>
            <a:lvl1pPr algn="l" defTabSz="914400" rtl="0" eaLnBrk="1" latinLnBrk="0" hangingPunct="1">
              <a:lnSpc>
                <a:spcPct val="90000"/>
              </a:lnSpc>
              <a:spcBef>
                <a:spcPct val="0"/>
              </a:spcBef>
              <a:buNone/>
              <a:defRPr sz="3600" kern="1200" spc="-50" baseline="0">
                <a:solidFill>
                  <a:schemeClr val="tx1"/>
                </a:solidFill>
                <a:latin typeface="+mj-lt"/>
                <a:ea typeface="+mj-ea"/>
                <a:cs typeface="Segoe UI" panose="020B0502040204020203" pitchFamily="34" charset="0"/>
              </a:defRPr>
            </a:lvl1pPr>
          </a:lstStyle>
          <a:p>
            <a:pPr algn="ctr"/>
            <a:r>
              <a:rPr lang="en-US" sz="3200"/>
              <a:t>Custom Workflows with Logic Apps</a:t>
            </a:r>
            <a:br>
              <a:rPr lang="en-US" sz="3200"/>
            </a:br>
            <a:br>
              <a:rPr lang="en-US" sz="3200">
                <a:cs typeface="+mj-cs"/>
              </a:rPr>
            </a:br>
            <a:endParaRPr lang="en-US" sz="3200">
              <a:cs typeface="+mj-cs"/>
            </a:endParaRPr>
          </a:p>
        </p:txBody>
      </p:sp>
    </p:spTree>
    <p:extLst>
      <p:ext uri="{BB962C8B-B14F-4D97-AF65-F5344CB8AC3E}">
        <p14:creationId xmlns:p14="http://schemas.microsoft.com/office/powerpoint/2010/main" val="2150500230"/>
      </p:ext>
    </p:extLst>
  </p:cSld>
  <p:clrMapOvr>
    <a:overrideClrMapping bg1="lt1" tx1="dk1" bg2="lt2" tx2="dk2" accent1="accent1" accent2="accent2" accent3="accent3" accent4="accent4" accent5="accent5" accent6="accent6" hlink="hlink" folHlink="folHlink"/>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B21E3AB-6AF0-0EC3-434D-55C8FA2D17D9}"/>
              </a:ext>
            </a:extLst>
          </p:cNvPr>
          <p:cNvSpPr txBox="1">
            <a:spLocks/>
          </p:cNvSpPr>
          <p:nvPr/>
        </p:nvSpPr>
        <p:spPr>
          <a:xfrm>
            <a:off x="838200" y="1176400"/>
            <a:ext cx="10515600" cy="501804"/>
          </a:xfrm>
          <a:prstGeom prst="rect">
            <a:avLst/>
          </a:prstGeom>
          <a:noFill/>
        </p:spPr>
        <p:txBody>
          <a:bodyPr vert="horz" lIns="0" tIns="0" rIns="0" bIns="0" rtlCol="0" anchor="b" anchorCtr="0">
            <a:spAutoFit/>
          </a:bodyPr>
          <a:lstStyle>
            <a:lvl1pPr algn="l" defTabSz="914400" rtl="0" eaLnBrk="1" latinLnBrk="0" hangingPunct="1">
              <a:lnSpc>
                <a:spcPct val="90000"/>
              </a:lnSpc>
              <a:spcBef>
                <a:spcPct val="0"/>
              </a:spcBef>
              <a:buNone/>
              <a:defRPr sz="3600" kern="1200" spc="-50" baseline="0">
                <a:solidFill>
                  <a:schemeClr val="tx1"/>
                </a:solidFill>
                <a:latin typeface="+mj-lt"/>
                <a:ea typeface="+mj-ea"/>
                <a:cs typeface="Segoe UI" panose="020B0502040204020203" pitchFamily="34" charset="0"/>
              </a:defRPr>
            </a:lvl1pPr>
          </a:lstStyle>
          <a:p>
            <a:r>
              <a:rPr lang="en-US">
                <a:latin typeface="+mn-lt"/>
              </a:rPr>
              <a:t>What is a </a:t>
            </a:r>
            <a:r>
              <a:rPr lang="en-US" sz="3200">
                <a:latin typeface="+mn-lt"/>
              </a:rPr>
              <a:t>Logic</a:t>
            </a:r>
            <a:r>
              <a:rPr lang="en-US">
                <a:latin typeface="+mn-lt"/>
              </a:rPr>
              <a:t> App?</a:t>
            </a:r>
          </a:p>
        </p:txBody>
      </p:sp>
      <p:sp>
        <p:nvSpPr>
          <p:cNvPr id="6" name="TextBox 5">
            <a:extLst>
              <a:ext uri="{FF2B5EF4-FFF2-40B4-BE49-F238E27FC236}">
                <a16:creationId xmlns:a16="http://schemas.microsoft.com/office/drawing/2014/main" id="{C5C7D6E5-5594-DD6D-DDDA-8389A8B1D249}"/>
              </a:ext>
            </a:extLst>
          </p:cNvPr>
          <p:cNvSpPr txBox="1"/>
          <p:nvPr/>
        </p:nvSpPr>
        <p:spPr>
          <a:xfrm>
            <a:off x="396801" y="2274838"/>
            <a:ext cx="3994129" cy="2308324"/>
          </a:xfrm>
          <a:prstGeom prst="rect">
            <a:avLst/>
          </a:prstGeom>
          <a:noFill/>
        </p:spPr>
        <p:txBody>
          <a:bodyPr wrap="square">
            <a:spAutoFit/>
          </a:bodyPr>
          <a:lstStyle/>
          <a:p>
            <a:r>
              <a:rPr lang="en-US"/>
              <a:t>Azure Logic Apps is a cloud platform where you can create and run automated workflows with little to no code. By using the visual designer and selecting from prebuilt operations, you can quickly build a workflow that integrates and manages your apps, data, services, and systems.</a:t>
            </a:r>
          </a:p>
        </p:txBody>
      </p:sp>
      <p:pic>
        <p:nvPicPr>
          <p:cNvPr id="1026" name="Picture 2" descr="Securing Azure Logic Apps Best Practices and Considerations">
            <a:extLst>
              <a:ext uri="{FF2B5EF4-FFF2-40B4-BE49-F238E27FC236}">
                <a16:creationId xmlns:a16="http://schemas.microsoft.com/office/drawing/2014/main" id="{63E6E78D-4480-EA0F-37CA-87CD99D9EC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38810" y="2274838"/>
            <a:ext cx="6032320" cy="32423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84624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15054EC-353F-9FA0-7894-2FF7343ED46D}"/>
              </a:ext>
            </a:extLst>
          </p:cNvPr>
          <p:cNvSpPr txBox="1"/>
          <p:nvPr/>
        </p:nvSpPr>
        <p:spPr>
          <a:xfrm>
            <a:off x="694854" y="2104124"/>
            <a:ext cx="9997289" cy="923330"/>
          </a:xfrm>
          <a:prstGeom prst="rect">
            <a:avLst/>
          </a:prstGeom>
          <a:noFill/>
        </p:spPr>
        <p:txBody>
          <a:bodyPr wrap="square">
            <a:spAutoFit/>
          </a:bodyPr>
          <a:lstStyle/>
          <a:p>
            <a:r>
              <a:rPr lang="en-US" b="0" i="0">
                <a:solidFill>
                  <a:srgbClr val="161616"/>
                </a:solidFill>
                <a:effectLst/>
              </a:rPr>
              <a:t>Used to automate custom workflows and connect apps and services in one place. Users can integrate Logic Apps with entitlement management to broaden their governance workflows beyond the core entitlement management use cases.</a:t>
            </a:r>
            <a:endParaRPr lang="en-US"/>
          </a:p>
        </p:txBody>
      </p:sp>
      <p:sp>
        <p:nvSpPr>
          <p:cNvPr id="5" name="Title 1">
            <a:extLst>
              <a:ext uri="{FF2B5EF4-FFF2-40B4-BE49-F238E27FC236}">
                <a16:creationId xmlns:a16="http://schemas.microsoft.com/office/drawing/2014/main" id="{C385829A-A970-27A2-74C3-447A9B8F72DD}"/>
              </a:ext>
            </a:extLst>
          </p:cNvPr>
          <p:cNvSpPr txBox="1">
            <a:spLocks/>
          </p:cNvSpPr>
          <p:nvPr/>
        </p:nvSpPr>
        <p:spPr>
          <a:xfrm>
            <a:off x="838200" y="1235006"/>
            <a:ext cx="10515600" cy="443198"/>
          </a:xfrm>
          <a:prstGeom prst="rect">
            <a:avLst/>
          </a:prstGeom>
          <a:noFill/>
        </p:spPr>
        <p:txBody>
          <a:bodyPr vert="horz" lIns="0" tIns="0" rIns="0" bIns="0" rtlCol="0" anchor="b" anchorCtr="0">
            <a:spAutoFit/>
          </a:bodyPr>
          <a:lstStyle>
            <a:lvl1pPr algn="l" defTabSz="914400" rtl="0" eaLnBrk="1" latinLnBrk="0" hangingPunct="1">
              <a:lnSpc>
                <a:spcPct val="90000"/>
              </a:lnSpc>
              <a:spcBef>
                <a:spcPct val="0"/>
              </a:spcBef>
              <a:buNone/>
              <a:defRPr sz="3600" kern="1200" spc="-50" baseline="0">
                <a:solidFill>
                  <a:schemeClr val="tx1"/>
                </a:solidFill>
                <a:latin typeface="+mj-lt"/>
                <a:ea typeface="+mj-ea"/>
                <a:cs typeface="Segoe UI" panose="020B0502040204020203" pitchFamily="34" charset="0"/>
              </a:defRPr>
            </a:lvl1pPr>
          </a:lstStyle>
          <a:p>
            <a:r>
              <a:rPr lang="en-US" sz="3200" dirty="0"/>
              <a:t>Logic App Integration with Entitlement Management </a:t>
            </a:r>
          </a:p>
        </p:txBody>
      </p:sp>
      <p:sp>
        <p:nvSpPr>
          <p:cNvPr id="6" name="Text Placeholder 2">
            <a:extLst>
              <a:ext uri="{FF2B5EF4-FFF2-40B4-BE49-F238E27FC236}">
                <a16:creationId xmlns:a16="http://schemas.microsoft.com/office/drawing/2014/main" id="{A5148622-3B4F-25BB-CCCE-89173541D13F}"/>
              </a:ext>
            </a:extLst>
          </p:cNvPr>
          <p:cNvSpPr>
            <a:spLocks noGrp="1"/>
          </p:cNvSpPr>
          <p:nvPr>
            <p:ph type="body" sz="quarter" idx="12"/>
          </p:nvPr>
        </p:nvSpPr>
        <p:spPr>
          <a:xfrm>
            <a:off x="694854" y="3763224"/>
            <a:ext cx="9144000" cy="2107180"/>
          </a:xfrm>
        </p:spPr>
        <p:txBody>
          <a:bodyPr/>
          <a:lstStyle/>
          <a:p>
            <a:pPr marL="285750" indent="-285750" algn="l">
              <a:buFont typeface="Arial" panose="020B0604020202020204" pitchFamily="34" charset="0"/>
              <a:buChar char="•"/>
            </a:pPr>
            <a:r>
              <a:rPr lang="en-US" sz="1800" b="0" i="0">
                <a:solidFill>
                  <a:srgbClr val="161616"/>
                </a:solidFill>
                <a:effectLst/>
              </a:rPr>
              <a:t>When an access package request is created</a:t>
            </a:r>
          </a:p>
          <a:p>
            <a:pPr marL="285750" indent="-285750" algn="l">
              <a:buFont typeface="Arial" panose="020B0604020202020204" pitchFamily="34" charset="0"/>
              <a:buChar char="•"/>
            </a:pPr>
            <a:r>
              <a:rPr lang="en-US" sz="1800" b="0" i="0">
                <a:solidFill>
                  <a:srgbClr val="161616"/>
                </a:solidFill>
                <a:effectLst/>
              </a:rPr>
              <a:t>When an access package request is approved</a:t>
            </a:r>
          </a:p>
          <a:p>
            <a:pPr marL="285750" indent="-285750" algn="l">
              <a:buFont typeface="Arial" panose="020B0604020202020204" pitchFamily="34" charset="0"/>
              <a:buChar char="•"/>
            </a:pPr>
            <a:r>
              <a:rPr lang="en-US" sz="1800" b="0" i="0">
                <a:solidFill>
                  <a:srgbClr val="161616"/>
                </a:solidFill>
                <a:effectLst/>
              </a:rPr>
              <a:t>When an access package assignment is granted</a:t>
            </a:r>
          </a:p>
          <a:p>
            <a:pPr marL="285750" indent="-285750" algn="l">
              <a:buFont typeface="Arial" panose="020B0604020202020204" pitchFamily="34" charset="0"/>
              <a:buChar char="•"/>
            </a:pPr>
            <a:r>
              <a:rPr lang="en-US" sz="1800" b="0" i="0">
                <a:solidFill>
                  <a:srgbClr val="161616"/>
                </a:solidFill>
                <a:effectLst/>
              </a:rPr>
              <a:t>When an access package assignment is removed</a:t>
            </a:r>
          </a:p>
          <a:p>
            <a:pPr marL="285750" indent="-285750" algn="l">
              <a:buFont typeface="Arial" panose="020B0604020202020204" pitchFamily="34" charset="0"/>
              <a:buChar char="•"/>
            </a:pPr>
            <a:r>
              <a:rPr lang="en-US" sz="1800" b="0" i="0">
                <a:solidFill>
                  <a:srgbClr val="161616"/>
                </a:solidFill>
                <a:effectLst/>
              </a:rPr>
              <a:t>14 days before an access package assignment auto expires</a:t>
            </a:r>
          </a:p>
          <a:p>
            <a:pPr marL="285750" indent="-285750" algn="l">
              <a:buFont typeface="Arial" panose="020B0604020202020204" pitchFamily="34" charset="0"/>
              <a:buChar char="•"/>
            </a:pPr>
            <a:r>
              <a:rPr lang="en-US" sz="1800" b="0" i="0">
                <a:solidFill>
                  <a:srgbClr val="161616"/>
                </a:solidFill>
                <a:effectLst/>
              </a:rPr>
              <a:t>One day before an access package assignment auto expires</a:t>
            </a:r>
          </a:p>
          <a:p>
            <a:endParaRPr lang="en-US"/>
          </a:p>
          <a:p>
            <a:endParaRPr lang="en-US"/>
          </a:p>
        </p:txBody>
      </p:sp>
    </p:spTree>
    <p:extLst>
      <p:ext uri="{BB962C8B-B14F-4D97-AF65-F5344CB8AC3E}">
        <p14:creationId xmlns:p14="http://schemas.microsoft.com/office/powerpoint/2010/main" val="10191772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F532CD-3480-6E6B-79ED-7DDAC9A579E7}"/>
              </a:ext>
            </a:extLst>
          </p:cNvPr>
          <p:cNvSpPr>
            <a:spLocks noGrp="1"/>
          </p:cNvSpPr>
          <p:nvPr>
            <p:ph type="title"/>
          </p:nvPr>
        </p:nvSpPr>
        <p:spPr>
          <a:xfrm>
            <a:off x="838200" y="556995"/>
            <a:ext cx="10515600" cy="1133693"/>
          </a:xfrm>
        </p:spPr>
        <p:txBody>
          <a:bodyPr vert="horz" lIns="91440" tIns="45720" rIns="91440" bIns="45720" rtlCol="0" anchor="ctr">
            <a:normAutofit/>
          </a:bodyPr>
          <a:lstStyle/>
          <a:p>
            <a:r>
              <a:rPr lang="en-US" sz="5200" kern="1200">
                <a:solidFill>
                  <a:schemeClr val="tx1"/>
                </a:solidFill>
                <a:latin typeface="+mj-lt"/>
                <a:ea typeface="+mj-ea"/>
                <a:cs typeface="+mj-cs"/>
              </a:rPr>
              <a:t>Use cases examples </a:t>
            </a:r>
          </a:p>
        </p:txBody>
      </p:sp>
      <p:graphicFrame>
        <p:nvGraphicFramePr>
          <p:cNvPr id="24" name="TextBox 8">
            <a:extLst>
              <a:ext uri="{FF2B5EF4-FFF2-40B4-BE49-F238E27FC236}">
                <a16:creationId xmlns:a16="http://schemas.microsoft.com/office/drawing/2014/main" id="{F5AE644F-F751-DB6F-BE10-4861A69C96EF}"/>
              </a:ext>
            </a:extLst>
          </p:cNvPr>
          <p:cNvGraphicFramePr/>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53867403"/>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FD1B62-B55F-D7A7-C44F-21540F9BC378}"/>
              </a:ext>
            </a:extLst>
          </p:cNvPr>
          <p:cNvSpPr>
            <a:spLocks noGrp="1"/>
          </p:cNvSpPr>
          <p:nvPr>
            <p:ph type="ctrTitle"/>
          </p:nvPr>
        </p:nvSpPr>
        <p:spPr>
          <a:xfrm>
            <a:off x="838200" y="365125"/>
            <a:ext cx="10515600" cy="1325563"/>
          </a:xfrm>
        </p:spPr>
        <p:txBody>
          <a:bodyPr vert="horz" lIns="91440" tIns="45720" rIns="91440" bIns="45720" rtlCol="0" anchor="ctr">
            <a:normAutofit/>
          </a:bodyPr>
          <a:lstStyle/>
          <a:p>
            <a:pPr algn="l"/>
            <a:r>
              <a:rPr lang="en-US" sz="4400" kern="1200">
                <a:solidFill>
                  <a:schemeClr val="tx1"/>
                </a:solidFill>
                <a:latin typeface="+mj-lt"/>
                <a:ea typeface="+mj-ea"/>
                <a:cs typeface="+mj-cs"/>
              </a:rPr>
              <a:t>Planning- Decisions to consider</a:t>
            </a:r>
          </a:p>
        </p:txBody>
      </p:sp>
      <p:sp>
        <p:nvSpPr>
          <p:cNvPr id="3" name="Subtitle 2">
            <a:extLst>
              <a:ext uri="{FF2B5EF4-FFF2-40B4-BE49-F238E27FC236}">
                <a16:creationId xmlns:a16="http://schemas.microsoft.com/office/drawing/2014/main" id="{FDC0FC7C-B9BC-7536-A0AD-1335DDC75C6B}"/>
              </a:ext>
            </a:extLst>
          </p:cNvPr>
          <p:cNvSpPr>
            <a:spLocks noGrp="1"/>
          </p:cNvSpPr>
          <p:nvPr>
            <p:ph type="subTitle" idx="1"/>
          </p:nvPr>
        </p:nvSpPr>
        <p:spPr>
          <a:xfrm>
            <a:off x="838200" y="1825625"/>
            <a:ext cx="10515600" cy="4351338"/>
          </a:xfrm>
        </p:spPr>
        <p:txBody>
          <a:bodyPr vert="horz" lIns="91440" tIns="45720" rIns="91440" bIns="45720" rtlCol="0">
            <a:normAutofit/>
          </a:bodyPr>
          <a:lstStyle/>
          <a:p>
            <a:pPr marL="342900" indent="-228600" algn="l" fontAlgn="base">
              <a:buFont typeface="Arial" panose="020B0604020202020204" pitchFamily="34" charset="0"/>
              <a:buChar char="•"/>
            </a:pPr>
            <a:r>
              <a:rPr lang="en-US"/>
              <a:t>Processes that you need to automate during the different request stages </a:t>
            </a:r>
          </a:p>
          <a:p>
            <a:pPr marL="342900" indent="-228600" algn="l" fontAlgn="base">
              <a:buFont typeface="Arial" panose="020B0604020202020204" pitchFamily="34" charset="0"/>
              <a:buChar char="•"/>
            </a:pPr>
            <a:r>
              <a:rPr lang="en-US"/>
              <a:t>Interfaces available on Target systems</a:t>
            </a:r>
          </a:p>
          <a:p>
            <a:pPr marL="342900" indent="-228600" algn="l" fontAlgn="base">
              <a:buFont typeface="Arial" panose="020B0604020202020204" pitchFamily="34" charset="0"/>
              <a:buChar char="•"/>
            </a:pPr>
            <a:r>
              <a:rPr lang="en-US"/>
              <a:t>Request stage where you want to trigger the logic app</a:t>
            </a:r>
          </a:p>
          <a:p>
            <a:pPr marL="342900" indent="-228600" algn="l" fontAlgn="base">
              <a:buFont typeface="Arial" panose="020B0604020202020204" pitchFamily="34" charset="0"/>
              <a:buChar char="•"/>
            </a:pPr>
            <a:r>
              <a:rPr lang="en-US"/>
              <a:t>Have Azure Subscription Resources available</a:t>
            </a:r>
          </a:p>
          <a:p>
            <a:pPr marL="342900" indent="-228600" algn="l" fontAlgn="base">
              <a:buFont typeface="Arial" panose="020B0604020202020204" pitchFamily="34" charset="0"/>
              <a:buChar char="•"/>
            </a:pPr>
            <a:r>
              <a:rPr lang="en-US"/>
              <a:t>Logic App authentication with target systems</a:t>
            </a:r>
          </a:p>
          <a:p>
            <a:pPr indent="-228600" algn="l" fontAlgn="base">
              <a:buFont typeface="Arial" panose="020B0604020202020204" pitchFamily="34" charset="0"/>
              <a:buChar char="•"/>
            </a:pPr>
            <a:endParaRPr lang="en-US"/>
          </a:p>
          <a:p>
            <a:pPr indent="-228600" algn="l" fontAlgn="base">
              <a:buFont typeface="Arial" panose="020B0604020202020204" pitchFamily="34" charset="0"/>
              <a:buChar char="•"/>
            </a:pPr>
            <a:endParaRPr lang="en-US"/>
          </a:p>
          <a:p>
            <a:pPr indent="-228600" algn="l" fontAlgn="base">
              <a:buFont typeface="Arial" panose="020B0604020202020204" pitchFamily="34" charset="0"/>
              <a:buChar char="•"/>
            </a:pPr>
            <a:endParaRPr lang="en-US"/>
          </a:p>
          <a:p>
            <a:pPr indent="-228600" algn="l" fontAlgn="base">
              <a:buFont typeface="Arial" panose="020B0604020202020204" pitchFamily="34" charset="0"/>
              <a:buChar char="•"/>
            </a:pPr>
            <a:endParaRPr lang="en-US"/>
          </a:p>
          <a:p>
            <a:pPr indent="-228600" algn="l" fontAlgn="base">
              <a:buFont typeface="Arial" panose="020B0604020202020204" pitchFamily="34" charset="0"/>
              <a:buChar char="•"/>
            </a:pPr>
            <a:endParaRPr lang="en-US"/>
          </a:p>
          <a:p>
            <a:pPr indent="-228600" algn="l">
              <a:buFont typeface="Arial" panose="020B0604020202020204" pitchFamily="34" charset="0"/>
              <a:buChar char="•"/>
            </a:pPr>
            <a:endParaRPr lang="en-US"/>
          </a:p>
        </p:txBody>
      </p:sp>
    </p:spTree>
    <p:extLst>
      <p:ext uri="{BB962C8B-B14F-4D97-AF65-F5344CB8AC3E}">
        <p14:creationId xmlns:p14="http://schemas.microsoft.com/office/powerpoint/2010/main" val="22067552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78E78D8-753E-25CD-6B2F-A0225CCD3F84}"/>
              </a:ext>
            </a:extLst>
          </p:cNvPr>
          <p:cNvSpPr>
            <a:spLocks noGrp="1"/>
          </p:cNvSpPr>
          <p:nvPr>
            <p:ph type="title"/>
          </p:nvPr>
        </p:nvSpPr>
        <p:spPr/>
        <p:txBody>
          <a:bodyPr>
            <a:normAutofit/>
          </a:bodyPr>
          <a:lstStyle/>
          <a:p>
            <a:r>
              <a:rPr lang="en-US" sz="3200"/>
              <a:t>Deploy</a:t>
            </a:r>
          </a:p>
        </p:txBody>
      </p:sp>
      <p:graphicFrame>
        <p:nvGraphicFramePr>
          <p:cNvPr id="6" name="Table 20">
            <a:extLst>
              <a:ext uri="{FF2B5EF4-FFF2-40B4-BE49-F238E27FC236}">
                <a16:creationId xmlns:a16="http://schemas.microsoft.com/office/drawing/2014/main" id="{600A0CC9-8950-3E00-81D5-257123AA7073}"/>
              </a:ext>
            </a:extLst>
          </p:cNvPr>
          <p:cNvGraphicFramePr>
            <a:graphicFrameLocks noGrp="1"/>
          </p:cNvGraphicFramePr>
          <p:nvPr/>
        </p:nvGraphicFramePr>
        <p:xfrm>
          <a:off x="838200" y="1834636"/>
          <a:ext cx="10015226" cy="2108200"/>
        </p:xfrm>
        <a:graphic>
          <a:graphicData uri="http://schemas.openxmlformats.org/drawingml/2006/table">
            <a:tbl>
              <a:tblPr firstRow="1" bandRow="1">
                <a:tableStyleId>{3B4B98B0-60AC-42C2-AFA5-B58CD77FA1E5}</a:tableStyleId>
              </a:tblPr>
              <a:tblGrid>
                <a:gridCol w="5007613">
                  <a:extLst>
                    <a:ext uri="{9D8B030D-6E8A-4147-A177-3AD203B41FA5}">
                      <a16:colId xmlns:a16="http://schemas.microsoft.com/office/drawing/2014/main" val="1420714092"/>
                    </a:ext>
                  </a:extLst>
                </a:gridCol>
                <a:gridCol w="5007613">
                  <a:extLst>
                    <a:ext uri="{9D8B030D-6E8A-4147-A177-3AD203B41FA5}">
                      <a16:colId xmlns:a16="http://schemas.microsoft.com/office/drawing/2014/main" val="2426899440"/>
                    </a:ext>
                  </a:extLst>
                </a:gridCol>
              </a:tblGrid>
              <a:tr h="370840">
                <a:tc>
                  <a:txBody>
                    <a:bodyPr/>
                    <a:lstStyle/>
                    <a:p>
                      <a:r>
                        <a:rPr lang="en-GB" sz="1600"/>
                        <a:t>Step</a:t>
                      </a:r>
                      <a:endParaRPr lang="de-DE" sz="1600"/>
                    </a:p>
                  </a:txBody>
                  <a:tcPr/>
                </a:tc>
                <a:tc>
                  <a:txBody>
                    <a:bodyPr/>
                    <a:lstStyle/>
                    <a:p>
                      <a:r>
                        <a:rPr lang="en-GB" sz="1600"/>
                        <a:t>Instructions</a:t>
                      </a:r>
                      <a:endParaRPr lang="de-DE" sz="1600"/>
                    </a:p>
                  </a:txBody>
                  <a:tcPr/>
                </a:tc>
                <a:extLst>
                  <a:ext uri="{0D108BD9-81ED-4DB2-BD59-A6C34878D82A}">
                    <a16:rowId xmlns:a16="http://schemas.microsoft.com/office/drawing/2014/main" val="1335105508"/>
                  </a:ext>
                </a:extLst>
              </a:tr>
              <a:tr h="370840">
                <a:tc>
                  <a:txBody>
                    <a:bodyPr/>
                    <a:lstStyle/>
                    <a:p>
                      <a:r>
                        <a:rPr lang="en-US" sz="1600" noProof="0"/>
                        <a:t>1. Add custom Extension to a Catalog</a:t>
                      </a:r>
                    </a:p>
                  </a:txBody>
                  <a:tcPr/>
                </a:tc>
                <a:tc>
                  <a:txBody>
                    <a:bodyPr/>
                    <a:lstStyle/>
                    <a:p>
                      <a:r>
                        <a:rPr lang="en-US" sz="1600">
                          <a:hlinkClick r:id="rId2"/>
                        </a:rPr>
                        <a:t>Create and add a Logic App workflow to a catalog for use in entitlement management</a:t>
                      </a:r>
                      <a:endParaRPr lang="en-US" sz="1600"/>
                    </a:p>
                  </a:txBody>
                  <a:tcPr/>
                </a:tc>
                <a:extLst>
                  <a:ext uri="{0D108BD9-81ED-4DB2-BD59-A6C34878D82A}">
                    <a16:rowId xmlns:a16="http://schemas.microsoft.com/office/drawing/2014/main" val="952396977"/>
                  </a:ext>
                </a:extLst>
              </a:tr>
              <a:tr h="420381">
                <a:tc>
                  <a:txBody>
                    <a:bodyPr/>
                    <a:lstStyle/>
                    <a:p>
                      <a:r>
                        <a:rPr lang="en-US" sz="1600" noProof="0"/>
                        <a:t>2. Edit the Custom Extension </a:t>
                      </a:r>
                    </a:p>
                  </a:txBody>
                  <a:tcPr/>
                </a:tc>
                <a:tc>
                  <a:txBody>
                    <a:bodyPr/>
                    <a:lstStyle/>
                    <a:p>
                      <a:endParaRPr lang="en-US" sz="1600"/>
                    </a:p>
                    <a:p>
                      <a:r>
                        <a:rPr lang="en-US" sz="1600">
                          <a:hlinkClick r:id="rId2"/>
                        </a:rPr>
                        <a:t>Edit a linked Logic App's workflow definition </a:t>
                      </a:r>
                      <a:endParaRPr lang="en-US" sz="1600"/>
                    </a:p>
                  </a:txBody>
                  <a:tcPr/>
                </a:tc>
                <a:extLst>
                  <a:ext uri="{0D108BD9-81ED-4DB2-BD59-A6C34878D82A}">
                    <a16:rowId xmlns:a16="http://schemas.microsoft.com/office/drawing/2014/main" val="2252391364"/>
                  </a:ext>
                </a:extLst>
              </a:tr>
              <a:tr h="370840">
                <a:tc>
                  <a:txBody>
                    <a:bodyPr/>
                    <a:lstStyle/>
                    <a:p>
                      <a:r>
                        <a:rPr lang="es-MX" sz="1600" noProof="0"/>
                        <a:t>3. Add custom Extension to an Access Package</a:t>
                      </a:r>
                      <a:endParaRPr lang="en-US" sz="1600" noProof="0"/>
                    </a:p>
                  </a:txBody>
                  <a:tcPr/>
                </a:tc>
                <a:tc>
                  <a:txBody>
                    <a:bodyPr/>
                    <a:lstStyle/>
                    <a:p>
                      <a:r>
                        <a:rPr lang="en-US" sz="1600">
                          <a:hlinkClick r:id="rId3"/>
                        </a:rPr>
                        <a:t>Add custom extension to a policy in an access package</a:t>
                      </a:r>
                      <a:endParaRPr lang="en-US" sz="1600"/>
                    </a:p>
                  </a:txBody>
                  <a:tcPr/>
                </a:tc>
                <a:extLst>
                  <a:ext uri="{0D108BD9-81ED-4DB2-BD59-A6C34878D82A}">
                    <a16:rowId xmlns:a16="http://schemas.microsoft.com/office/drawing/2014/main" val="320479324"/>
                  </a:ext>
                </a:extLst>
              </a:tr>
            </a:tbl>
          </a:graphicData>
        </a:graphic>
      </p:graphicFrame>
      <p:sp>
        <p:nvSpPr>
          <p:cNvPr id="3" name="TextBox 2">
            <a:extLst>
              <a:ext uri="{FF2B5EF4-FFF2-40B4-BE49-F238E27FC236}">
                <a16:creationId xmlns:a16="http://schemas.microsoft.com/office/drawing/2014/main" id="{C22F2730-2533-CDD6-B3F1-7263DC309F27}"/>
              </a:ext>
            </a:extLst>
          </p:cNvPr>
          <p:cNvSpPr txBox="1"/>
          <p:nvPr/>
        </p:nvSpPr>
        <p:spPr>
          <a:xfrm>
            <a:off x="838200" y="4644320"/>
            <a:ext cx="10015226" cy="1200329"/>
          </a:xfrm>
          <a:prstGeom prst="rect">
            <a:avLst/>
          </a:prstGeom>
          <a:noFill/>
        </p:spPr>
        <p:txBody>
          <a:bodyPr wrap="square">
            <a:spAutoFit/>
          </a:bodyPr>
          <a:lstStyle/>
          <a:p>
            <a:pPr algn="l" rtl="0" fontAlgn="base"/>
            <a:r>
              <a:rPr lang="en-US" sz="1800">
                <a:solidFill>
                  <a:srgbClr val="000000"/>
                </a:solidFill>
                <a:latin typeface="Segoe UI" panose="020B0502040204020203" pitchFamily="34" charset="0"/>
              </a:rPr>
              <a:t>Detailed Step by step </a:t>
            </a:r>
          </a:p>
          <a:p>
            <a:pPr algn="l" rtl="0" fontAlgn="base"/>
            <a:r>
              <a:rPr lang="en-US">
                <a:hlinkClick r:id="rId4"/>
              </a:rPr>
              <a:t>Trigger Logic Apps with custom extensions in entitlement management - Microsoft Entra | Microsoft Learn</a:t>
            </a:r>
            <a:endParaRPr lang="en-US"/>
          </a:p>
          <a:p>
            <a:pPr algn="l" rtl="0" fontAlgn="base"/>
            <a:endParaRPr lang="en-US" sz="1800">
              <a:solidFill>
                <a:srgbClr val="000000"/>
              </a:solidFill>
              <a:latin typeface="Segoe UI" panose="020B0502040204020203" pitchFamily="34" charset="0"/>
            </a:endParaRPr>
          </a:p>
        </p:txBody>
      </p:sp>
    </p:spTree>
    <p:extLst>
      <p:ext uri="{BB962C8B-B14F-4D97-AF65-F5344CB8AC3E}">
        <p14:creationId xmlns:p14="http://schemas.microsoft.com/office/powerpoint/2010/main" val="3643725460"/>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Freeform 2">
            <a:extLst>
              <a:ext uri="{FF2B5EF4-FFF2-40B4-BE49-F238E27FC236}">
                <a16:creationId xmlns:a16="http://schemas.microsoft.com/office/drawing/2014/main" id="{386A70DC-7761-9B92-5763-7BFF82493770}"/>
              </a:ext>
            </a:extLst>
          </p:cNvPr>
          <p:cNvSpPr/>
          <p:nvPr/>
        </p:nvSpPr>
        <p:spPr bwMode="auto">
          <a:xfrm>
            <a:off x="7106206" y="-1"/>
            <a:ext cx="5119043" cy="6858000"/>
          </a:xfrm>
          <a:custGeom>
            <a:avLst/>
            <a:gdLst>
              <a:gd name="connsiteX0" fmla="*/ 7028482 w 7028482"/>
              <a:gd name="connsiteY0" fmla="*/ 0 h 6858000"/>
              <a:gd name="connsiteX1" fmla="*/ 7028482 w 7028482"/>
              <a:gd name="connsiteY1" fmla="*/ 1 h 6858000"/>
              <a:gd name="connsiteX2" fmla="*/ 7028482 w 7028482"/>
              <a:gd name="connsiteY2" fmla="*/ 1529383 h 6858000"/>
              <a:gd name="connsiteX3" fmla="*/ 7028482 w 7028482"/>
              <a:gd name="connsiteY3" fmla="*/ 2476871 h 6858000"/>
              <a:gd name="connsiteX4" fmla="*/ 7028482 w 7028482"/>
              <a:gd name="connsiteY4" fmla="*/ 5328617 h 6858000"/>
              <a:gd name="connsiteX5" fmla="*/ 7028482 w 7028482"/>
              <a:gd name="connsiteY5" fmla="*/ 6858000 h 6858000"/>
              <a:gd name="connsiteX6" fmla="*/ 5876815 w 7028482"/>
              <a:gd name="connsiteY6" fmla="*/ 6858000 h 6858000"/>
              <a:gd name="connsiteX7" fmla="*/ 2835752 w 7028482"/>
              <a:gd name="connsiteY7" fmla="*/ 6858000 h 6858000"/>
              <a:gd name="connsiteX8" fmla="*/ 1143023 w 7028482"/>
              <a:gd name="connsiteY8" fmla="*/ 6858000 h 6858000"/>
              <a:gd name="connsiteX9" fmla="*/ 0 w 7028482"/>
              <a:gd name="connsiteY9" fmla="*/ 5714977 h 6858000"/>
              <a:gd name="connsiteX10" fmla="*/ 0 w 7028482"/>
              <a:gd name="connsiteY10" fmla="*/ 2476871 h 6858000"/>
              <a:gd name="connsiteX11" fmla="*/ 0 w 7028482"/>
              <a:gd name="connsiteY11" fmla="*/ 1143023 h 6858000"/>
              <a:gd name="connsiteX12" fmla="*/ 0 w 7028482"/>
              <a:gd name="connsiteY12" fmla="*/ 1 h 6858000"/>
              <a:gd name="connsiteX13" fmla="*/ 7028462 w 7028482"/>
              <a:gd name="connsiteY13" fmla="*/ 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028482" h="6858000">
                <a:moveTo>
                  <a:pt x="7028482" y="0"/>
                </a:moveTo>
                <a:lnTo>
                  <a:pt x="7028482" y="1"/>
                </a:lnTo>
                <a:lnTo>
                  <a:pt x="7028482" y="1529383"/>
                </a:lnTo>
                <a:lnTo>
                  <a:pt x="7028482" y="2476871"/>
                </a:lnTo>
                <a:lnTo>
                  <a:pt x="7028482" y="5328617"/>
                </a:lnTo>
                <a:lnTo>
                  <a:pt x="7028482" y="6858000"/>
                </a:lnTo>
                <a:lnTo>
                  <a:pt x="5876815" y="6858000"/>
                </a:lnTo>
                <a:lnTo>
                  <a:pt x="2835752" y="6858000"/>
                </a:lnTo>
                <a:lnTo>
                  <a:pt x="1143023" y="6858000"/>
                </a:lnTo>
                <a:cubicBezTo>
                  <a:pt x="511749" y="6858000"/>
                  <a:pt x="0" y="6346251"/>
                  <a:pt x="0" y="5714977"/>
                </a:cubicBezTo>
                <a:lnTo>
                  <a:pt x="0" y="2476871"/>
                </a:lnTo>
                <a:lnTo>
                  <a:pt x="0" y="1143023"/>
                </a:lnTo>
                <a:lnTo>
                  <a:pt x="0" y="1"/>
                </a:lnTo>
                <a:lnTo>
                  <a:pt x="7028462" y="1"/>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1E52CD89-F13F-0076-B2FE-BD6768A7723B}"/>
              </a:ext>
            </a:extLst>
          </p:cNvPr>
          <p:cNvSpPr>
            <a:spLocks noGrp="1"/>
          </p:cNvSpPr>
          <p:nvPr>
            <p:ph type="title"/>
          </p:nvPr>
        </p:nvSpPr>
        <p:spPr/>
        <p:txBody>
          <a:bodyPr/>
          <a:lstStyle/>
          <a:p>
            <a:r>
              <a:rPr lang="en-US"/>
              <a:t>Scenario: Access Recertification</a:t>
            </a:r>
          </a:p>
        </p:txBody>
      </p:sp>
      <p:sp>
        <p:nvSpPr>
          <p:cNvPr id="3" name="Freeform 127">
            <a:extLst>
              <a:ext uri="{FF2B5EF4-FFF2-40B4-BE49-F238E27FC236}">
                <a16:creationId xmlns:a16="http://schemas.microsoft.com/office/drawing/2014/main" id="{793FEAA6-817C-F27E-69A2-0A3E1C703315}"/>
              </a:ext>
            </a:extLst>
          </p:cNvPr>
          <p:cNvSpPr/>
          <p:nvPr/>
        </p:nvSpPr>
        <p:spPr>
          <a:xfrm rot="9900000">
            <a:off x="2070796" y="4076643"/>
            <a:ext cx="172837" cy="840319"/>
          </a:xfrm>
          <a:custGeom>
            <a:avLst/>
            <a:gdLst>
              <a:gd name="connsiteX0" fmla="*/ 1251071 w 2799528"/>
              <a:gd name="connsiteY0" fmla="*/ 0 h 2774677"/>
              <a:gd name="connsiteX1" fmla="*/ 1378067 w 2799528"/>
              <a:gd name="connsiteY1" fmla="*/ 5144 h 2774677"/>
              <a:gd name="connsiteX2" fmla="*/ 1502238 w 2799528"/>
              <a:gd name="connsiteY2" fmla="*/ 20308 h 2774677"/>
              <a:gd name="connsiteX3" fmla="*/ 1623183 w 2799528"/>
              <a:gd name="connsiteY3" fmla="*/ 45095 h 2774677"/>
              <a:gd name="connsiteX4" fmla="*/ 1740504 w 2799528"/>
              <a:gd name="connsiteY4" fmla="*/ 79104 h 2774677"/>
              <a:gd name="connsiteX5" fmla="*/ 1853801 w 2799528"/>
              <a:gd name="connsiteY5" fmla="*/ 121936 h 2774677"/>
              <a:gd name="connsiteX6" fmla="*/ 1962677 w 2799528"/>
              <a:gd name="connsiteY6" fmla="*/ 173192 h 2774677"/>
              <a:gd name="connsiteX7" fmla="*/ 2066732 w 2799528"/>
              <a:gd name="connsiteY7" fmla="*/ 232474 h 2774677"/>
              <a:gd name="connsiteX8" fmla="*/ 2165570 w 2799528"/>
              <a:gd name="connsiteY8" fmla="*/ 299378 h 2774677"/>
              <a:gd name="connsiteX9" fmla="*/ 2258791 w 2799528"/>
              <a:gd name="connsiteY9" fmla="*/ 373511 h 2774677"/>
              <a:gd name="connsiteX10" fmla="*/ 2345996 w 2799528"/>
              <a:gd name="connsiteY10" fmla="*/ 454468 h 2774677"/>
              <a:gd name="connsiteX11" fmla="*/ 2426787 w 2799528"/>
              <a:gd name="connsiteY11" fmla="*/ 541854 h 2774677"/>
              <a:gd name="connsiteX12" fmla="*/ 2500765 w 2799528"/>
              <a:gd name="connsiteY12" fmla="*/ 635266 h 2774677"/>
              <a:gd name="connsiteX13" fmla="*/ 2567533 w 2799528"/>
              <a:gd name="connsiteY13" fmla="*/ 734307 h 2774677"/>
              <a:gd name="connsiteX14" fmla="*/ 2626691 w 2799528"/>
              <a:gd name="connsiteY14" fmla="*/ 838577 h 2774677"/>
              <a:gd name="connsiteX15" fmla="*/ 2677843 w 2799528"/>
              <a:gd name="connsiteY15" fmla="*/ 947677 h 2774677"/>
              <a:gd name="connsiteX16" fmla="*/ 2720586 w 2799528"/>
              <a:gd name="connsiteY16" fmla="*/ 1061207 h 2774677"/>
              <a:gd name="connsiteX17" fmla="*/ 2754525 w 2799528"/>
              <a:gd name="connsiteY17" fmla="*/ 1178768 h 2774677"/>
              <a:gd name="connsiteX18" fmla="*/ 2779261 w 2799528"/>
              <a:gd name="connsiteY18" fmla="*/ 1299960 h 2774677"/>
              <a:gd name="connsiteX19" fmla="*/ 2794393 w 2799528"/>
              <a:gd name="connsiteY19" fmla="*/ 1424383 h 2774677"/>
              <a:gd name="connsiteX20" fmla="*/ 2799528 w 2799528"/>
              <a:gd name="connsiteY20" fmla="*/ 1551641 h 2774677"/>
              <a:gd name="connsiteX21" fmla="*/ 2794393 w 2799528"/>
              <a:gd name="connsiteY21" fmla="*/ 1678896 h 2774677"/>
              <a:gd name="connsiteX22" fmla="*/ 2779261 w 2799528"/>
              <a:gd name="connsiteY22" fmla="*/ 1803318 h 2774677"/>
              <a:gd name="connsiteX23" fmla="*/ 2754525 w 2799528"/>
              <a:gd name="connsiteY23" fmla="*/ 1924509 h 2774677"/>
              <a:gd name="connsiteX24" fmla="*/ 2720586 w 2799528"/>
              <a:gd name="connsiteY24" fmla="*/ 2042068 h 2774677"/>
              <a:gd name="connsiteX25" fmla="*/ 2677843 w 2799528"/>
              <a:gd name="connsiteY25" fmla="*/ 2155596 h 2774677"/>
              <a:gd name="connsiteX26" fmla="*/ 2626691 w 2799528"/>
              <a:gd name="connsiteY26" fmla="*/ 2264695 h 2774677"/>
              <a:gd name="connsiteX27" fmla="*/ 2567533 w 2799528"/>
              <a:gd name="connsiteY27" fmla="*/ 2368966 h 2774677"/>
              <a:gd name="connsiteX28" fmla="*/ 2500765 w 2799528"/>
              <a:gd name="connsiteY28" fmla="*/ 2468007 h 2774677"/>
              <a:gd name="connsiteX29" fmla="*/ 2426787 w 2799528"/>
              <a:gd name="connsiteY29" fmla="*/ 2561421 h 2774677"/>
              <a:gd name="connsiteX30" fmla="*/ 2345996 w 2799528"/>
              <a:gd name="connsiteY30" fmla="*/ 2648805 h 2774677"/>
              <a:gd name="connsiteX31" fmla="*/ 2258791 w 2799528"/>
              <a:gd name="connsiteY31" fmla="*/ 2729764 h 2774677"/>
              <a:gd name="connsiteX32" fmla="*/ 2202313 w 2799528"/>
              <a:gd name="connsiteY32" fmla="*/ 2774677 h 2774677"/>
              <a:gd name="connsiteX33" fmla="*/ 2202313 w 2799528"/>
              <a:gd name="connsiteY33" fmla="*/ 690478 h 2774677"/>
              <a:gd name="connsiteX34" fmla="*/ 0 w 2799528"/>
              <a:gd name="connsiteY34" fmla="*/ 690478 h 2774677"/>
              <a:gd name="connsiteX35" fmla="*/ 999902 w 2799528"/>
              <a:gd name="connsiteY35" fmla="*/ 20308 h 2774677"/>
              <a:gd name="connsiteX36" fmla="*/ 1124073 w 2799528"/>
              <a:gd name="connsiteY36" fmla="*/ 5144 h 2774677"/>
              <a:gd name="connsiteX0" fmla="*/ 2202313 w 2799528"/>
              <a:gd name="connsiteY0" fmla="*/ 690478 h 2774677"/>
              <a:gd name="connsiteX1" fmla="*/ 0 w 2799528"/>
              <a:gd name="connsiteY1" fmla="*/ 690478 h 2774677"/>
              <a:gd name="connsiteX2" fmla="*/ 999902 w 2799528"/>
              <a:gd name="connsiteY2" fmla="*/ 20308 h 2774677"/>
              <a:gd name="connsiteX3" fmla="*/ 1124073 w 2799528"/>
              <a:gd name="connsiteY3" fmla="*/ 5144 h 2774677"/>
              <a:gd name="connsiteX4" fmla="*/ 1251071 w 2799528"/>
              <a:gd name="connsiteY4" fmla="*/ 0 h 2774677"/>
              <a:gd name="connsiteX5" fmla="*/ 1378067 w 2799528"/>
              <a:gd name="connsiteY5" fmla="*/ 5144 h 2774677"/>
              <a:gd name="connsiteX6" fmla="*/ 1502238 w 2799528"/>
              <a:gd name="connsiteY6" fmla="*/ 20308 h 2774677"/>
              <a:gd name="connsiteX7" fmla="*/ 1623183 w 2799528"/>
              <a:gd name="connsiteY7" fmla="*/ 45095 h 2774677"/>
              <a:gd name="connsiteX8" fmla="*/ 1740504 w 2799528"/>
              <a:gd name="connsiteY8" fmla="*/ 79104 h 2774677"/>
              <a:gd name="connsiteX9" fmla="*/ 1853801 w 2799528"/>
              <a:gd name="connsiteY9" fmla="*/ 121936 h 2774677"/>
              <a:gd name="connsiteX10" fmla="*/ 1962677 w 2799528"/>
              <a:gd name="connsiteY10" fmla="*/ 173192 h 2774677"/>
              <a:gd name="connsiteX11" fmla="*/ 2066732 w 2799528"/>
              <a:gd name="connsiteY11" fmla="*/ 232474 h 2774677"/>
              <a:gd name="connsiteX12" fmla="*/ 2165570 w 2799528"/>
              <a:gd name="connsiteY12" fmla="*/ 299378 h 2774677"/>
              <a:gd name="connsiteX13" fmla="*/ 2258791 w 2799528"/>
              <a:gd name="connsiteY13" fmla="*/ 373511 h 2774677"/>
              <a:gd name="connsiteX14" fmla="*/ 2345996 w 2799528"/>
              <a:gd name="connsiteY14" fmla="*/ 454468 h 2774677"/>
              <a:gd name="connsiteX15" fmla="*/ 2426787 w 2799528"/>
              <a:gd name="connsiteY15" fmla="*/ 541854 h 2774677"/>
              <a:gd name="connsiteX16" fmla="*/ 2500765 w 2799528"/>
              <a:gd name="connsiteY16" fmla="*/ 635266 h 2774677"/>
              <a:gd name="connsiteX17" fmla="*/ 2567533 w 2799528"/>
              <a:gd name="connsiteY17" fmla="*/ 734307 h 2774677"/>
              <a:gd name="connsiteX18" fmla="*/ 2626691 w 2799528"/>
              <a:gd name="connsiteY18" fmla="*/ 838577 h 2774677"/>
              <a:gd name="connsiteX19" fmla="*/ 2677843 w 2799528"/>
              <a:gd name="connsiteY19" fmla="*/ 947677 h 2774677"/>
              <a:gd name="connsiteX20" fmla="*/ 2720586 w 2799528"/>
              <a:gd name="connsiteY20" fmla="*/ 1061207 h 2774677"/>
              <a:gd name="connsiteX21" fmla="*/ 2754525 w 2799528"/>
              <a:gd name="connsiteY21" fmla="*/ 1178768 h 2774677"/>
              <a:gd name="connsiteX22" fmla="*/ 2779261 w 2799528"/>
              <a:gd name="connsiteY22" fmla="*/ 1299960 h 2774677"/>
              <a:gd name="connsiteX23" fmla="*/ 2794393 w 2799528"/>
              <a:gd name="connsiteY23" fmla="*/ 1424383 h 2774677"/>
              <a:gd name="connsiteX24" fmla="*/ 2799528 w 2799528"/>
              <a:gd name="connsiteY24" fmla="*/ 1551641 h 2774677"/>
              <a:gd name="connsiteX25" fmla="*/ 2794393 w 2799528"/>
              <a:gd name="connsiteY25" fmla="*/ 1678896 h 2774677"/>
              <a:gd name="connsiteX26" fmla="*/ 2779261 w 2799528"/>
              <a:gd name="connsiteY26" fmla="*/ 1803318 h 2774677"/>
              <a:gd name="connsiteX27" fmla="*/ 2754525 w 2799528"/>
              <a:gd name="connsiteY27" fmla="*/ 1924509 h 2774677"/>
              <a:gd name="connsiteX28" fmla="*/ 2720586 w 2799528"/>
              <a:gd name="connsiteY28" fmla="*/ 2042068 h 2774677"/>
              <a:gd name="connsiteX29" fmla="*/ 2677843 w 2799528"/>
              <a:gd name="connsiteY29" fmla="*/ 2155596 h 2774677"/>
              <a:gd name="connsiteX30" fmla="*/ 2626691 w 2799528"/>
              <a:gd name="connsiteY30" fmla="*/ 2264695 h 2774677"/>
              <a:gd name="connsiteX31" fmla="*/ 2567533 w 2799528"/>
              <a:gd name="connsiteY31" fmla="*/ 2368966 h 2774677"/>
              <a:gd name="connsiteX32" fmla="*/ 2500765 w 2799528"/>
              <a:gd name="connsiteY32" fmla="*/ 2468007 h 2774677"/>
              <a:gd name="connsiteX33" fmla="*/ 2426787 w 2799528"/>
              <a:gd name="connsiteY33" fmla="*/ 2561421 h 2774677"/>
              <a:gd name="connsiteX34" fmla="*/ 2345996 w 2799528"/>
              <a:gd name="connsiteY34" fmla="*/ 2648805 h 2774677"/>
              <a:gd name="connsiteX35" fmla="*/ 2258791 w 2799528"/>
              <a:gd name="connsiteY35" fmla="*/ 2729764 h 2774677"/>
              <a:gd name="connsiteX36" fmla="*/ 2202313 w 2799528"/>
              <a:gd name="connsiteY36" fmla="*/ 2774677 h 2774677"/>
              <a:gd name="connsiteX37" fmla="*/ 2293753 w 2799528"/>
              <a:gd name="connsiteY37" fmla="*/ 781918 h 2774677"/>
              <a:gd name="connsiteX0" fmla="*/ 2202313 w 2799528"/>
              <a:gd name="connsiteY0" fmla="*/ 690478 h 2774677"/>
              <a:gd name="connsiteX1" fmla="*/ 0 w 2799528"/>
              <a:gd name="connsiteY1" fmla="*/ 690478 h 2774677"/>
              <a:gd name="connsiteX2" fmla="*/ 999902 w 2799528"/>
              <a:gd name="connsiteY2" fmla="*/ 20308 h 2774677"/>
              <a:gd name="connsiteX3" fmla="*/ 1124073 w 2799528"/>
              <a:gd name="connsiteY3" fmla="*/ 5144 h 2774677"/>
              <a:gd name="connsiteX4" fmla="*/ 1251071 w 2799528"/>
              <a:gd name="connsiteY4" fmla="*/ 0 h 2774677"/>
              <a:gd name="connsiteX5" fmla="*/ 1378067 w 2799528"/>
              <a:gd name="connsiteY5" fmla="*/ 5144 h 2774677"/>
              <a:gd name="connsiteX6" fmla="*/ 1502238 w 2799528"/>
              <a:gd name="connsiteY6" fmla="*/ 20308 h 2774677"/>
              <a:gd name="connsiteX7" fmla="*/ 1623183 w 2799528"/>
              <a:gd name="connsiteY7" fmla="*/ 45095 h 2774677"/>
              <a:gd name="connsiteX8" fmla="*/ 1740504 w 2799528"/>
              <a:gd name="connsiteY8" fmla="*/ 79104 h 2774677"/>
              <a:gd name="connsiteX9" fmla="*/ 1853801 w 2799528"/>
              <a:gd name="connsiteY9" fmla="*/ 121936 h 2774677"/>
              <a:gd name="connsiteX10" fmla="*/ 1962677 w 2799528"/>
              <a:gd name="connsiteY10" fmla="*/ 173192 h 2774677"/>
              <a:gd name="connsiteX11" fmla="*/ 2066732 w 2799528"/>
              <a:gd name="connsiteY11" fmla="*/ 232474 h 2774677"/>
              <a:gd name="connsiteX12" fmla="*/ 2165570 w 2799528"/>
              <a:gd name="connsiteY12" fmla="*/ 299378 h 2774677"/>
              <a:gd name="connsiteX13" fmla="*/ 2258791 w 2799528"/>
              <a:gd name="connsiteY13" fmla="*/ 373511 h 2774677"/>
              <a:gd name="connsiteX14" fmla="*/ 2345996 w 2799528"/>
              <a:gd name="connsiteY14" fmla="*/ 454468 h 2774677"/>
              <a:gd name="connsiteX15" fmla="*/ 2426787 w 2799528"/>
              <a:gd name="connsiteY15" fmla="*/ 541854 h 2774677"/>
              <a:gd name="connsiteX16" fmla="*/ 2500765 w 2799528"/>
              <a:gd name="connsiteY16" fmla="*/ 635266 h 2774677"/>
              <a:gd name="connsiteX17" fmla="*/ 2567533 w 2799528"/>
              <a:gd name="connsiteY17" fmla="*/ 734307 h 2774677"/>
              <a:gd name="connsiteX18" fmla="*/ 2626691 w 2799528"/>
              <a:gd name="connsiteY18" fmla="*/ 838577 h 2774677"/>
              <a:gd name="connsiteX19" fmla="*/ 2677843 w 2799528"/>
              <a:gd name="connsiteY19" fmla="*/ 947677 h 2774677"/>
              <a:gd name="connsiteX20" fmla="*/ 2720586 w 2799528"/>
              <a:gd name="connsiteY20" fmla="*/ 1061207 h 2774677"/>
              <a:gd name="connsiteX21" fmla="*/ 2754525 w 2799528"/>
              <a:gd name="connsiteY21" fmla="*/ 1178768 h 2774677"/>
              <a:gd name="connsiteX22" fmla="*/ 2779261 w 2799528"/>
              <a:gd name="connsiteY22" fmla="*/ 1299960 h 2774677"/>
              <a:gd name="connsiteX23" fmla="*/ 2794393 w 2799528"/>
              <a:gd name="connsiteY23" fmla="*/ 1424383 h 2774677"/>
              <a:gd name="connsiteX24" fmla="*/ 2799528 w 2799528"/>
              <a:gd name="connsiteY24" fmla="*/ 1551641 h 2774677"/>
              <a:gd name="connsiteX25" fmla="*/ 2794393 w 2799528"/>
              <a:gd name="connsiteY25" fmla="*/ 1678896 h 2774677"/>
              <a:gd name="connsiteX26" fmla="*/ 2779261 w 2799528"/>
              <a:gd name="connsiteY26" fmla="*/ 1803318 h 2774677"/>
              <a:gd name="connsiteX27" fmla="*/ 2754525 w 2799528"/>
              <a:gd name="connsiteY27" fmla="*/ 1924509 h 2774677"/>
              <a:gd name="connsiteX28" fmla="*/ 2720586 w 2799528"/>
              <a:gd name="connsiteY28" fmla="*/ 2042068 h 2774677"/>
              <a:gd name="connsiteX29" fmla="*/ 2677843 w 2799528"/>
              <a:gd name="connsiteY29" fmla="*/ 2155596 h 2774677"/>
              <a:gd name="connsiteX30" fmla="*/ 2626691 w 2799528"/>
              <a:gd name="connsiteY30" fmla="*/ 2264695 h 2774677"/>
              <a:gd name="connsiteX31" fmla="*/ 2567533 w 2799528"/>
              <a:gd name="connsiteY31" fmla="*/ 2368966 h 2774677"/>
              <a:gd name="connsiteX32" fmla="*/ 2500765 w 2799528"/>
              <a:gd name="connsiteY32" fmla="*/ 2468007 h 2774677"/>
              <a:gd name="connsiteX33" fmla="*/ 2426787 w 2799528"/>
              <a:gd name="connsiteY33" fmla="*/ 2561421 h 2774677"/>
              <a:gd name="connsiteX34" fmla="*/ 2345996 w 2799528"/>
              <a:gd name="connsiteY34" fmla="*/ 2648805 h 2774677"/>
              <a:gd name="connsiteX35" fmla="*/ 2258791 w 2799528"/>
              <a:gd name="connsiteY35" fmla="*/ 2729764 h 2774677"/>
              <a:gd name="connsiteX36" fmla="*/ 2202313 w 2799528"/>
              <a:gd name="connsiteY36" fmla="*/ 2774677 h 2774677"/>
              <a:gd name="connsiteX0" fmla="*/ 0 w 2799528"/>
              <a:gd name="connsiteY0" fmla="*/ 690478 h 2774677"/>
              <a:gd name="connsiteX1" fmla="*/ 999902 w 2799528"/>
              <a:gd name="connsiteY1" fmla="*/ 20308 h 2774677"/>
              <a:gd name="connsiteX2" fmla="*/ 1124073 w 2799528"/>
              <a:gd name="connsiteY2" fmla="*/ 5144 h 2774677"/>
              <a:gd name="connsiteX3" fmla="*/ 1251071 w 2799528"/>
              <a:gd name="connsiteY3" fmla="*/ 0 h 2774677"/>
              <a:gd name="connsiteX4" fmla="*/ 1378067 w 2799528"/>
              <a:gd name="connsiteY4" fmla="*/ 5144 h 2774677"/>
              <a:gd name="connsiteX5" fmla="*/ 1502238 w 2799528"/>
              <a:gd name="connsiteY5" fmla="*/ 20308 h 2774677"/>
              <a:gd name="connsiteX6" fmla="*/ 1623183 w 2799528"/>
              <a:gd name="connsiteY6" fmla="*/ 45095 h 2774677"/>
              <a:gd name="connsiteX7" fmla="*/ 1740504 w 2799528"/>
              <a:gd name="connsiteY7" fmla="*/ 79104 h 2774677"/>
              <a:gd name="connsiteX8" fmla="*/ 1853801 w 2799528"/>
              <a:gd name="connsiteY8" fmla="*/ 121936 h 2774677"/>
              <a:gd name="connsiteX9" fmla="*/ 1962677 w 2799528"/>
              <a:gd name="connsiteY9" fmla="*/ 173192 h 2774677"/>
              <a:gd name="connsiteX10" fmla="*/ 2066732 w 2799528"/>
              <a:gd name="connsiteY10" fmla="*/ 232474 h 2774677"/>
              <a:gd name="connsiteX11" fmla="*/ 2165570 w 2799528"/>
              <a:gd name="connsiteY11" fmla="*/ 299378 h 2774677"/>
              <a:gd name="connsiteX12" fmla="*/ 2258791 w 2799528"/>
              <a:gd name="connsiteY12" fmla="*/ 373511 h 2774677"/>
              <a:gd name="connsiteX13" fmla="*/ 2345996 w 2799528"/>
              <a:gd name="connsiteY13" fmla="*/ 454468 h 2774677"/>
              <a:gd name="connsiteX14" fmla="*/ 2426787 w 2799528"/>
              <a:gd name="connsiteY14" fmla="*/ 541854 h 2774677"/>
              <a:gd name="connsiteX15" fmla="*/ 2500765 w 2799528"/>
              <a:gd name="connsiteY15" fmla="*/ 635266 h 2774677"/>
              <a:gd name="connsiteX16" fmla="*/ 2567533 w 2799528"/>
              <a:gd name="connsiteY16" fmla="*/ 734307 h 2774677"/>
              <a:gd name="connsiteX17" fmla="*/ 2626691 w 2799528"/>
              <a:gd name="connsiteY17" fmla="*/ 838577 h 2774677"/>
              <a:gd name="connsiteX18" fmla="*/ 2677843 w 2799528"/>
              <a:gd name="connsiteY18" fmla="*/ 947677 h 2774677"/>
              <a:gd name="connsiteX19" fmla="*/ 2720586 w 2799528"/>
              <a:gd name="connsiteY19" fmla="*/ 1061207 h 2774677"/>
              <a:gd name="connsiteX20" fmla="*/ 2754525 w 2799528"/>
              <a:gd name="connsiteY20" fmla="*/ 1178768 h 2774677"/>
              <a:gd name="connsiteX21" fmla="*/ 2779261 w 2799528"/>
              <a:gd name="connsiteY21" fmla="*/ 1299960 h 2774677"/>
              <a:gd name="connsiteX22" fmla="*/ 2794393 w 2799528"/>
              <a:gd name="connsiteY22" fmla="*/ 1424383 h 2774677"/>
              <a:gd name="connsiteX23" fmla="*/ 2799528 w 2799528"/>
              <a:gd name="connsiteY23" fmla="*/ 1551641 h 2774677"/>
              <a:gd name="connsiteX24" fmla="*/ 2794393 w 2799528"/>
              <a:gd name="connsiteY24" fmla="*/ 1678896 h 2774677"/>
              <a:gd name="connsiteX25" fmla="*/ 2779261 w 2799528"/>
              <a:gd name="connsiteY25" fmla="*/ 1803318 h 2774677"/>
              <a:gd name="connsiteX26" fmla="*/ 2754525 w 2799528"/>
              <a:gd name="connsiteY26" fmla="*/ 1924509 h 2774677"/>
              <a:gd name="connsiteX27" fmla="*/ 2720586 w 2799528"/>
              <a:gd name="connsiteY27" fmla="*/ 2042068 h 2774677"/>
              <a:gd name="connsiteX28" fmla="*/ 2677843 w 2799528"/>
              <a:gd name="connsiteY28" fmla="*/ 2155596 h 2774677"/>
              <a:gd name="connsiteX29" fmla="*/ 2626691 w 2799528"/>
              <a:gd name="connsiteY29" fmla="*/ 2264695 h 2774677"/>
              <a:gd name="connsiteX30" fmla="*/ 2567533 w 2799528"/>
              <a:gd name="connsiteY30" fmla="*/ 2368966 h 2774677"/>
              <a:gd name="connsiteX31" fmla="*/ 2500765 w 2799528"/>
              <a:gd name="connsiteY31" fmla="*/ 2468007 h 2774677"/>
              <a:gd name="connsiteX32" fmla="*/ 2426787 w 2799528"/>
              <a:gd name="connsiteY32" fmla="*/ 2561421 h 2774677"/>
              <a:gd name="connsiteX33" fmla="*/ 2345996 w 2799528"/>
              <a:gd name="connsiteY33" fmla="*/ 2648805 h 2774677"/>
              <a:gd name="connsiteX34" fmla="*/ 2258791 w 2799528"/>
              <a:gd name="connsiteY34" fmla="*/ 2729764 h 2774677"/>
              <a:gd name="connsiteX35" fmla="*/ 2202313 w 2799528"/>
              <a:gd name="connsiteY35" fmla="*/ 2774677 h 2774677"/>
              <a:gd name="connsiteX0" fmla="*/ 0 w 1799626"/>
              <a:gd name="connsiteY0" fmla="*/ 20308 h 2774677"/>
              <a:gd name="connsiteX1" fmla="*/ 124171 w 1799626"/>
              <a:gd name="connsiteY1" fmla="*/ 5144 h 2774677"/>
              <a:gd name="connsiteX2" fmla="*/ 251169 w 1799626"/>
              <a:gd name="connsiteY2" fmla="*/ 0 h 2774677"/>
              <a:gd name="connsiteX3" fmla="*/ 378165 w 1799626"/>
              <a:gd name="connsiteY3" fmla="*/ 5144 h 2774677"/>
              <a:gd name="connsiteX4" fmla="*/ 502336 w 1799626"/>
              <a:gd name="connsiteY4" fmla="*/ 20308 h 2774677"/>
              <a:gd name="connsiteX5" fmla="*/ 623281 w 1799626"/>
              <a:gd name="connsiteY5" fmla="*/ 45095 h 2774677"/>
              <a:gd name="connsiteX6" fmla="*/ 740602 w 1799626"/>
              <a:gd name="connsiteY6" fmla="*/ 79104 h 2774677"/>
              <a:gd name="connsiteX7" fmla="*/ 853899 w 1799626"/>
              <a:gd name="connsiteY7" fmla="*/ 121936 h 2774677"/>
              <a:gd name="connsiteX8" fmla="*/ 962775 w 1799626"/>
              <a:gd name="connsiteY8" fmla="*/ 173192 h 2774677"/>
              <a:gd name="connsiteX9" fmla="*/ 1066830 w 1799626"/>
              <a:gd name="connsiteY9" fmla="*/ 232474 h 2774677"/>
              <a:gd name="connsiteX10" fmla="*/ 1165668 w 1799626"/>
              <a:gd name="connsiteY10" fmla="*/ 299378 h 2774677"/>
              <a:gd name="connsiteX11" fmla="*/ 1258889 w 1799626"/>
              <a:gd name="connsiteY11" fmla="*/ 373511 h 2774677"/>
              <a:gd name="connsiteX12" fmla="*/ 1346094 w 1799626"/>
              <a:gd name="connsiteY12" fmla="*/ 454468 h 2774677"/>
              <a:gd name="connsiteX13" fmla="*/ 1426885 w 1799626"/>
              <a:gd name="connsiteY13" fmla="*/ 541854 h 2774677"/>
              <a:gd name="connsiteX14" fmla="*/ 1500863 w 1799626"/>
              <a:gd name="connsiteY14" fmla="*/ 635266 h 2774677"/>
              <a:gd name="connsiteX15" fmla="*/ 1567631 w 1799626"/>
              <a:gd name="connsiteY15" fmla="*/ 734307 h 2774677"/>
              <a:gd name="connsiteX16" fmla="*/ 1626789 w 1799626"/>
              <a:gd name="connsiteY16" fmla="*/ 838577 h 2774677"/>
              <a:gd name="connsiteX17" fmla="*/ 1677941 w 1799626"/>
              <a:gd name="connsiteY17" fmla="*/ 947677 h 2774677"/>
              <a:gd name="connsiteX18" fmla="*/ 1720684 w 1799626"/>
              <a:gd name="connsiteY18" fmla="*/ 1061207 h 2774677"/>
              <a:gd name="connsiteX19" fmla="*/ 1754623 w 1799626"/>
              <a:gd name="connsiteY19" fmla="*/ 1178768 h 2774677"/>
              <a:gd name="connsiteX20" fmla="*/ 1779359 w 1799626"/>
              <a:gd name="connsiteY20" fmla="*/ 1299960 h 2774677"/>
              <a:gd name="connsiteX21" fmla="*/ 1794491 w 1799626"/>
              <a:gd name="connsiteY21" fmla="*/ 1424383 h 2774677"/>
              <a:gd name="connsiteX22" fmla="*/ 1799626 w 1799626"/>
              <a:gd name="connsiteY22" fmla="*/ 1551641 h 2774677"/>
              <a:gd name="connsiteX23" fmla="*/ 1794491 w 1799626"/>
              <a:gd name="connsiteY23" fmla="*/ 1678896 h 2774677"/>
              <a:gd name="connsiteX24" fmla="*/ 1779359 w 1799626"/>
              <a:gd name="connsiteY24" fmla="*/ 1803318 h 2774677"/>
              <a:gd name="connsiteX25" fmla="*/ 1754623 w 1799626"/>
              <a:gd name="connsiteY25" fmla="*/ 1924509 h 2774677"/>
              <a:gd name="connsiteX26" fmla="*/ 1720684 w 1799626"/>
              <a:gd name="connsiteY26" fmla="*/ 2042068 h 2774677"/>
              <a:gd name="connsiteX27" fmla="*/ 1677941 w 1799626"/>
              <a:gd name="connsiteY27" fmla="*/ 2155596 h 2774677"/>
              <a:gd name="connsiteX28" fmla="*/ 1626789 w 1799626"/>
              <a:gd name="connsiteY28" fmla="*/ 2264695 h 2774677"/>
              <a:gd name="connsiteX29" fmla="*/ 1567631 w 1799626"/>
              <a:gd name="connsiteY29" fmla="*/ 2368966 h 2774677"/>
              <a:gd name="connsiteX30" fmla="*/ 1500863 w 1799626"/>
              <a:gd name="connsiteY30" fmla="*/ 2468007 h 2774677"/>
              <a:gd name="connsiteX31" fmla="*/ 1426885 w 1799626"/>
              <a:gd name="connsiteY31" fmla="*/ 2561421 h 2774677"/>
              <a:gd name="connsiteX32" fmla="*/ 1346094 w 1799626"/>
              <a:gd name="connsiteY32" fmla="*/ 2648805 h 2774677"/>
              <a:gd name="connsiteX33" fmla="*/ 1258889 w 1799626"/>
              <a:gd name="connsiteY33" fmla="*/ 2729764 h 2774677"/>
              <a:gd name="connsiteX34" fmla="*/ 1202411 w 1799626"/>
              <a:gd name="connsiteY34" fmla="*/ 2774677 h 2774677"/>
              <a:gd name="connsiteX0" fmla="*/ 0 w 1799626"/>
              <a:gd name="connsiteY0" fmla="*/ 20308 h 2729764"/>
              <a:gd name="connsiteX1" fmla="*/ 124171 w 1799626"/>
              <a:gd name="connsiteY1" fmla="*/ 5144 h 2729764"/>
              <a:gd name="connsiteX2" fmla="*/ 251169 w 1799626"/>
              <a:gd name="connsiteY2" fmla="*/ 0 h 2729764"/>
              <a:gd name="connsiteX3" fmla="*/ 378165 w 1799626"/>
              <a:gd name="connsiteY3" fmla="*/ 5144 h 2729764"/>
              <a:gd name="connsiteX4" fmla="*/ 502336 w 1799626"/>
              <a:gd name="connsiteY4" fmla="*/ 20308 h 2729764"/>
              <a:gd name="connsiteX5" fmla="*/ 623281 w 1799626"/>
              <a:gd name="connsiteY5" fmla="*/ 45095 h 2729764"/>
              <a:gd name="connsiteX6" fmla="*/ 740602 w 1799626"/>
              <a:gd name="connsiteY6" fmla="*/ 79104 h 2729764"/>
              <a:gd name="connsiteX7" fmla="*/ 853899 w 1799626"/>
              <a:gd name="connsiteY7" fmla="*/ 121936 h 2729764"/>
              <a:gd name="connsiteX8" fmla="*/ 962775 w 1799626"/>
              <a:gd name="connsiteY8" fmla="*/ 173192 h 2729764"/>
              <a:gd name="connsiteX9" fmla="*/ 1066830 w 1799626"/>
              <a:gd name="connsiteY9" fmla="*/ 232474 h 2729764"/>
              <a:gd name="connsiteX10" fmla="*/ 1165668 w 1799626"/>
              <a:gd name="connsiteY10" fmla="*/ 299378 h 2729764"/>
              <a:gd name="connsiteX11" fmla="*/ 1258889 w 1799626"/>
              <a:gd name="connsiteY11" fmla="*/ 373511 h 2729764"/>
              <a:gd name="connsiteX12" fmla="*/ 1346094 w 1799626"/>
              <a:gd name="connsiteY12" fmla="*/ 454468 h 2729764"/>
              <a:gd name="connsiteX13" fmla="*/ 1426885 w 1799626"/>
              <a:gd name="connsiteY13" fmla="*/ 541854 h 2729764"/>
              <a:gd name="connsiteX14" fmla="*/ 1500863 w 1799626"/>
              <a:gd name="connsiteY14" fmla="*/ 635266 h 2729764"/>
              <a:gd name="connsiteX15" fmla="*/ 1567631 w 1799626"/>
              <a:gd name="connsiteY15" fmla="*/ 734307 h 2729764"/>
              <a:gd name="connsiteX16" fmla="*/ 1626789 w 1799626"/>
              <a:gd name="connsiteY16" fmla="*/ 838577 h 2729764"/>
              <a:gd name="connsiteX17" fmla="*/ 1677941 w 1799626"/>
              <a:gd name="connsiteY17" fmla="*/ 947677 h 2729764"/>
              <a:gd name="connsiteX18" fmla="*/ 1720684 w 1799626"/>
              <a:gd name="connsiteY18" fmla="*/ 1061207 h 2729764"/>
              <a:gd name="connsiteX19" fmla="*/ 1754623 w 1799626"/>
              <a:gd name="connsiteY19" fmla="*/ 1178768 h 2729764"/>
              <a:gd name="connsiteX20" fmla="*/ 1779359 w 1799626"/>
              <a:gd name="connsiteY20" fmla="*/ 1299960 h 2729764"/>
              <a:gd name="connsiteX21" fmla="*/ 1794491 w 1799626"/>
              <a:gd name="connsiteY21" fmla="*/ 1424383 h 2729764"/>
              <a:gd name="connsiteX22" fmla="*/ 1799626 w 1799626"/>
              <a:gd name="connsiteY22" fmla="*/ 1551641 h 2729764"/>
              <a:gd name="connsiteX23" fmla="*/ 1794491 w 1799626"/>
              <a:gd name="connsiteY23" fmla="*/ 1678896 h 2729764"/>
              <a:gd name="connsiteX24" fmla="*/ 1779359 w 1799626"/>
              <a:gd name="connsiteY24" fmla="*/ 1803318 h 2729764"/>
              <a:gd name="connsiteX25" fmla="*/ 1754623 w 1799626"/>
              <a:gd name="connsiteY25" fmla="*/ 1924509 h 2729764"/>
              <a:gd name="connsiteX26" fmla="*/ 1720684 w 1799626"/>
              <a:gd name="connsiteY26" fmla="*/ 2042068 h 2729764"/>
              <a:gd name="connsiteX27" fmla="*/ 1677941 w 1799626"/>
              <a:gd name="connsiteY27" fmla="*/ 2155596 h 2729764"/>
              <a:gd name="connsiteX28" fmla="*/ 1626789 w 1799626"/>
              <a:gd name="connsiteY28" fmla="*/ 2264695 h 2729764"/>
              <a:gd name="connsiteX29" fmla="*/ 1567631 w 1799626"/>
              <a:gd name="connsiteY29" fmla="*/ 2368966 h 2729764"/>
              <a:gd name="connsiteX30" fmla="*/ 1500863 w 1799626"/>
              <a:gd name="connsiteY30" fmla="*/ 2468007 h 2729764"/>
              <a:gd name="connsiteX31" fmla="*/ 1426885 w 1799626"/>
              <a:gd name="connsiteY31" fmla="*/ 2561421 h 2729764"/>
              <a:gd name="connsiteX32" fmla="*/ 1346094 w 1799626"/>
              <a:gd name="connsiteY32" fmla="*/ 2648805 h 2729764"/>
              <a:gd name="connsiteX33" fmla="*/ 1258889 w 1799626"/>
              <a:gd name="connsiteY33" fmla="*/ 2729764 h 2729764"/>
              <a:gd name="connsiteX0" fmla="*/ 0 w 1799626"/>
              <a:gd name="connsiteY0" fmla="*/ 20308 h 2648805"/>
              <a:gd name="connsiteX1" fmla="*/ 124171 w 1799626"/>
              <a:gd name="connsiteY1" fmla="*/ 5144 h 2648805"/>
              <a:gd name="connsiteX2" fmla="*/ 251169 w 1799626"/>
              <a:gd name="connsiteY2" fmla="*/ 0 h 2648805"/>
              <a:gd name="connsiteX3" fmla="*/ 378165 w 1799626"/>
              <a:gd name="connsiteY3" fmla="*/ 5144 h 2648805"/>
              <a:gd name="connsiteX4" fmla="*/ 502336 w 1799626"/>
              <a:gd name="connsiteY4" fmla="*/ 20308 h 2648805"/>
              <a:gd name="connsiteX5" fmla="*/ 623281 w 1799626"/>
              <a:gd name="connsiteY5" fmla="*/ 45095 h 2648805"/>
              <a:gd name="connsiteX6" fmla="*/ 740602 w 1799626"/>
              <a:gd name="connsiteY6" fmla="*/ 79104 h 2648805"/>
              <a:gd name="connsiteX7" fmla="*/ 853899 w 1799626"/>
              <a:gd name="connsiteY7" fmla="*/ 121936 h 2648805"/>
              <a:gd name="connsiteX8" fmla="*/ 962775 w 1799626"/>
              <a:gd name="connsiteY8" fmla="*/ 173192 h 2648805"/>
              <a:gd name="connsiteX9" fmla="*/ 1066830 w 1799626"/>
              <a:gd name="connsiteY9" fmla="*/ 232474 h 2648805"/>
              <a:gd name="connsiteX10" fmla="*/ 1165668 w 1799626"/>
              <a:gd name="connsiteY10" fmla="*/ 299378 h 2648805"/>
              <a:gd name="connsiteX11" fmla="*/ 1258889 w 1799626"/>
              <a:gd name="connsiteY11" fmla="*/ 373511 h 2648805"/>
              <a:gd name="connsiteX12" fmla="*/ 1346094 w 1799626"/>
              <a:gd name="connsiteY12" fmla="*/ 454468 h 2648805"/>
              <a:gd name="connsiteX13" fmla="*/ 1426885 w 1799626"/>
              <a:gd name="connsiteY13" fmla="*/ 541854 h 2648805"/>
              <a:gd name="connsiteX14" fmla="*/ 1500863 w 1799626"/>
              <a:gd name="connsiteY14" fmla="*/ 635266 h 2648805"/>
              <a:gd name="connsiteX15" fmla="*/ 1567631 w 1799626"/>
              <a:gd name="connsiteY15" fmla="*/ 734307 h 2648805"/>
              <a:gd name="connsiteX16" fmla="*/ 1626789 w 1799626"/>
              <a:gd name="connsiteY16" fmla="*/ 838577 h 2648805"/>
              <a:gd name="connsiteX17" fmla="*/ 1677941 w 1799626"/>
              <a:gd name="connsiteY17" fmla="*/ 947677 h 2648805"/>
              <a:gd name="connsiteX18" fmla="*/ 1720684 w 1799626"/>
              <a:gd name="connsiteY18" fmla="*/ 1061207 h 2648805"/>
              <a:gd name="connsiteX19" fmla="*/ 1754623 w 1799626"/>
              <a:gd name="connsiteY19" fmla="*/ 1178768 h 2648805"/>
              <a:gd name="connsiteX20" fmla="*/ 1779359 w 1799626"/>
              <a:gd name="connsiteY20" fmla="*/ 1299960 h 2648805"/>
              <a:gd name="connsiteX21" fmla="*/ 1794491 w 1799626"/>
              <a:gd name="connsiteY21" fmla="*/ 1424383 h 2648805"/>
              <a:gd name="connsiteX22" fmla="*/ 1799626 w 1799626"/>
              <a:gd name="connsiteY22" fmla="*/ 1551641 h 2648805"/>
              <a:gd name="connsiteX23" fmla="*/ 1794491 w 1799626"/>
              <a:gd name="connsiteY23" fmla="*/ 1678896 h 2648805"/>
              <a:gd name="connsiteX24" fmla="*/ 1779359 w 1799626"/>
              <a:gd name="connsiteY24" fmla="*/ 1803318 h 2648805"/>
              <a:gd name="connsiteX25" fmla="*/ 1754623 w 1799626"/>
              <a:gd name="connsiteY25" fmla="*/ 1924509 h 2648805"/>
              <a:gd name="connsiteX26" fmla="*/ 1720684 w 1799626"/>
              <a:gd name="connsiteY26" fmla="*/ 2042068 h 2648805"/>
              <a:gd name="connsiteX27" fmla="*/ 1677941 w 1799626"/>
              <a:gd name="connsiteY27" fmla="*/ 2155596 h 2648805"/>
              <a:gd name="connsiteX28" fmla="*/ 1626789 w 1799626"/>
              <a:gd name="connsiteY28" fmla="*/ 2264695 h 2648805"/>
              <a:gd name="connsiteX29" fmla="*/ 1567631 w 1799626"/>
              <a:gd name="connsiteY29" fmla="*/ 2368966 h 2648805"/>
              <a:gd name="connsiteX30" fmla="*/ 1500863 w 1799626"/>
              <a:gd name="connsiteY30" fmla="*/ 2468007 h 2648805"/>
              <a:gd name="connsiteX31" fmla="*/ 1426885 w 1799626"/>
              <a:gd name="connsiteY31" fmla="*/ 2561421 h 2648805"/>
              <a:gd name="connsiteX32" fmla="*/ 1346094 w 1799626"/>
              <a:gd name="connsiteY32" fmla="*/ 2648805 h 2648805"/>
              <a:gd name="connsiteX0" fmla="*/ 0 w 1799626"/>
              <a:gd name="connsiteY0" fmla="*/ 20308 h 2561421"/>
              <a:gd name="connsiteX1" fmla="*/ 124171 w 1799626"/>
              <a:gd name="connsiteY1" fmla="*/ 5144 h 2561421"/>
              <a:gd name="connsiteX2" fmla="*/ 251169 w 1799626"/>
              <a:gd name="connsiteY2" fmla="*/ 0 h 2561421"/>
              <a:gd name="connsiteX3" fmla="*/ 378165 w 1799626"/>
              <a:gd name="connsiteY3" fmla="*/ 5144 h 2561421"/>
              <a:gd name="connsiteX4" fmla="*/ 502336 w 1799626"/>
              <a:gd name="connsiteY4" fmla="*/ 20308 h 2561421"/>
              <a:gd name="connsiteX5" fmla="*/ 623281 w 1799626"/>
              <a:gd name="connsiteY5" fmla="*/ 45095 h 2561421"/>
              <a:gd name="connsiteX6" fmla="*/ 740602 w 1799626"/>
              <a:gd name="connsiteY6" fmla="*/ 79104 h 2561421"/>
              <a:gd name="connsiteX7" fmla="*/ 853899 w 1799626"/>
              <a:gd name="connsiteY7" fmla="*/ 121936 h 2561421"/>
              <a:gd name="connsiteX8" fmla="*/ 962775 w 1799626"/>
              <a:gd name="connsiteY8" fmla="*/ 173192 h 2561421"/>
              <a:gd name="connsiteX9" fmla="*/ 1066830 w 1799626"/>
              <a:gd name="connsiteY9" fmla="*/ 232474 h 2561421"/>
              <a:gd name="connsiteX10" fmla="*/ 1165668 w 1799626"/>
              <a:gd name="connsiteY10" fmla="*/ 299378 h 2561421"/>
              <a:gd name="connsiteX11" fmla="*/ 1258889 w 1799626"/>
              <a:gd name="connsiteY11" fmla="*/ 373511 h 2561421"/>
              <a:gd name="connsiteX12" fmla="*/ 1346094 w 1799626"/>
              <a:gd name="connsiteY12" fmla="*/ 454468 h 2561421"/>
              <a:gd name="connsiteX13" fmla="*/ 1426885 w 1799626"/>
              <a:gd name="connsiteY13" fmla="*/ 541854 h 2561421"/>
              <a:gd name="connsiteX14" fmla="*/ 1500863 w 1799626"/>
              <a:gd name="connsiteY14" fmla="*/ 635266 h 2561421"/>
              <a:gd name="connsiteX15" fmla="*/ 1567631 w 1799626"/>
              <a:gd name="connsiteY15" fmla="*/ 734307 h 2561421"/>
              <a:gd name="connsiteX16" fmla="*/ 1626789 w 1799626"/>
              <a:gd name="connsiteY16" fmla="*/ 838577 h 2561421"/>
              <a:gd name="connsiteX17" fmla="*/ 1677941 w 1799626"/>
              <a:gd name="connsiteY17" fmla="*/ 947677 h 2561421"/>
              <a:gd name="connsiteX18" fmla="*/ 1720684 w 1799626"/>
              <a:gd name="connsiteY18" fmla="*/ 1061207 h 2561421"/>
              <a:gd name="connsiteX19" fmla="*/ 1754623 w 1799626"/>
              <a:gd name="connsiteY19" fmla="*/ 1178768 h 2561421"/>
              <a:gd name="connsiteX20" fmla="*/ 1779359 w 1799626"/>
              <a:gd name="connsiteY20" fmla="*/ 1299960 h 2561421"/>
              <a:gd name="connsiteX21" fmla="*/ 1794491 w 1799626"/>
              <a:gd name="connsiteY21" fmla="*/ 1424383 h 2561421"/>
              <a:gd name="connsiteX22" fmla="*/ 1799626 w 1799626"/>
              <a:gd name="connsiteY22" fmla="*/ 1551641 h 2561421"/>
              <a:gd name="connsiteX23" fmla="*/ 1794491 w 1799626"/>
              <a:gd name="connsiteY23" fmla="*/ 1678896 h 2561421"/>
              <a:gd name="connsiteX24" fmla="*/ 1779359 w 1799626"/>
              <a:gd name="connsiteY24" fmla="*/ 1803318 h 2561421"/>
              <a:gd name="connsiteX25" fmla="*/ 1754623 w 1799626"/>
              <a:gd name="connsiteY25" fmla="*/ 1924509 h 2561421"/>
              <a:gd name="connsiteX26" fmla="*/ 1720684 w 1799626"/>
              <a:gd name="connsiteY26" fmla="*/ 2042068 h 2561421"/>
              <a:gd name="connsiteX27" fmla="*/ 1677941 w 1799626"/>
              <a:gd name="connsiteY27" fmla="*/ 2155596 h 2561421"/>
              <a:gd name="connsiteX28" fmla="*/ 1626789 w 1799626"/>
              <a:gd name="connsiteY28" fmla="*/ 2264695 h 2561421"/>
              <a:gd name="connsiteX29" fmla="*/ 1567631 w 1799626"/>
              <a:gd name="connsiteY29" fmla="*/ 2368966 h 2561421"/>
              <a:gd name="connsiteX30" fmla="*/ 1500863 w 1799626"/>
              <a:gd name="connsiteY30" fmla="*/ 2468007 h 2561421"/>
              <a:gd name="connsiteX31" fmla="*/ 1426885 w 1799626"/>
              <a:gd name="connsiteY31" fmla="*/ 2561421 h 2561421"/>
              <a:gd name="connsiteX0" fmla="*/ 0 w 1799626"/>
              <a:gd name="connsiteY0" fmla="*/ 20308 h 2468007"/>
              <a:gd name="connsiteX1" fmla="*/ 124171 w 1799626"/>
              <a:gd name="connsiteY1" fmla="*/ 5144 h 2468007"/>
              <a:gd name="connsiteX2" fmla="*/ 251169 w 1799626"/>
              <a:gd name="connsiteY2" fmla="*/ 0 h 2468007"/>
              <a:gd name="connsiteX3" fmla="*/ 378165 w 1799626"/>
              <a:gd name="connsiteY3" fmla="*/ 5144 h 2468007"/>
              <a:gd name="connsiteX4" fmla="*/ 502336 w 1799626"/>
              <a:gd name="connsiteY4" fmla="*/ 20308 h 2468007"/>
              <a:gd name="connsiteX5" fmla="*/ 623281 w 1799626"/>
              <a:gd name="connsiteY5" fmla="*/ 45095 h 2468007"/>
              <a:gd name="connsiteX6" fmla="*/ 740602 w 1799626"/>
              <a:gd name="connsiteY6" fmla="*/ 79104 h 2468007"/>
              <a:gd name="connsiteX7" fmla="*/ 853899 w 1799626"/>
              <a:gd name="connsiteY7" fmla="*/ 121936 h 2468007"/>
              <a:gd name="connsiteX8" fmla="*/ 962775 w 1799626"/>
              <a:gd name="connsiteY8" fmla="*/ 173192 h 2468007"/>
              <a:gd name="connsiteX9" fmla="*/ 1066830 w 1799626"/>
              <a:gd name="connsiteY9" fmla="*/ 232474 h 2468007"/>
              <a:gd name="connsiteX10" fmla="*/ 1165668 w 1799626"/>
              <a:gd name="connsiteY10" fmla="*/ 299378 h 2468007"/>
              <a:gd name="connsiteX11" fmla="*/ 1258889 w 1799626"/>
              <a:gd name="connsiteY11" fmla="*/ 373511 h 2468007"/>
              <a:gd name="connsiteX12" fmla="*/ 1346094 w 1799626"/>
              <a:gd name="connsiteY12" fmla="*/ 454468 h 2468007"/>
              <a:gd name="connsiteX13" fmla="*/ 1426885 w 1799626"/>
              <a:gd name="connsiteY13" fmla="*/ 541854 h 2468007"/>
              <a:gd name="connsiteX14" fmla="*/ 1500863 w 1799626"/>
              <a:gd name="connsiteY14" fmla="*/ 635266 h 2468007"/>
              <a:gd name="connsiteX15" fmla="*/ 1567631 w 1799626"/>
              <a:gd name="connsiteY15" fmla="*/ 734307 h 2468007"/>
              <a:gd name="connsiteX16" fmla="*/ 1626789 w 1799626"/>
              <a:gd name="connsiteY16" fmla="*/ 838577 h 2468007"/>
              <a:gd name="connsiteX17" fmla="*/ 1677941 w 1799626"/>
              <a:gd name="connsiteY17" fmla="*/ 947677 h 2468007"/>
              <a:gd name="connsiteX18" fmla="*/ 1720684 w 1799626"/>
              <a:gd name="connsiteY18" fmla="*/ 1061207 h 2468007"/>
              <a:gd name="connsiteX19" fmla="*/ 1754623 w 1799626"/>
              <a:gd name="connsiteY19" fmla="*/ 1178768 h 2468007"/>
              <a:gd name="connsiteX20" fmla="*/ 1779359 w 1799626"/>
              <a:gd name="connsiteY20" fmla="*/ 1299960 h 2468007"/>
              <a:gd name="connsiteX21" fmla="*/ 1794491 w 1799626"/>
              <a:gd name="connsiteY21" fmla="*/ 1424383 h 2468007"/>
              <a:gd name="connsiteX22" fmla="*/ 1799626 w 1799626"/>
              <a:gd name="connsiteY22" fmla="*/ 1551641 h 2468007"/>
              <a:gd name="connsiteX23" fmla="*/ 1794491 w 1799626"/>
              <a:gd name="connsiteY23" fmla="*/ 1678896 h 2468007"/>
              <a:gd name="connsiteX24" fmla="*/ 1779359 w 1799626"/>
              <a:gd name="connsiteY24" fmla="*/ 1803318 h 2468007"/>
              <a:gd name="connsiteX25" fmla="*/ 1754623 w 1799626"/>
              <a:gd name="connsiteY25" fmla="*/ 1924509 h 2468007"/>
              <a:gd name="connsiteX26" fmla="*/ 1720684 w 1799626"/>
              <a:gd name="connsiteY26" fmla="*/ 2042068 h 2468007"/>
              <a:gd name="connsiteX27" fmla="*/ 1677941 w 1799626"/>
              <a:gd name="connsiteY27" fmla="*/ 2155596 h 2468007"/>
              <a:gd name="connsiteX28" fmla="*/ 1626789 w 1799626"/>
              <a:gd name="connsiteY28" fmla="*/ 2264695 h 2468007"/>
              <a:gd name="connsiteX29" fmla="*/ 1567631 w 1799626"/>
              <a:gd name="connsiteY29" fmla="*/ 2368966 h 2468007"/>
              <a:gd name="connsiteX30" fmla="*/ 1500863 w 1799626"/>
              <a:gd name="connsiteY30" fmla="*/ 2468007 h 2468007"/>
              <a:gd name="connsiteX0" fmla="*/ 0 w 1799626"/>
              <a:gd name="connsiteY0" fmla="*/ 20308 h 2368966"/>
              <a:gd name="connsiteX1" fmla="*/ 124171 w 1799626"/>
              <a:gd name="connsiteY1" fmla="*/ 5144 h 2368966"/>
              <a:gd name="connsiteX2" fmla="*/ 251169 w 1799626"/>
              <a:gd name="connsiteY2" fmla="*/ 0 h 2368966"/>
              <a:gd name="connsiteX3" fmla="*/ 378165 w 1799626"/>
              <a:gd name="connsiteY3" fmla="*/ 5144 h 2368966"/>
              <a:gd name="connsiteX4" fmla="*/ 502336 w 1799626"/>
              <a:gd name="connsiteY4" fmla="*/ 20308 h 2368966"/>
              <a:gd name="connsiteX5" fmla="*/ 623281 w 1799626"/>
              <a:gd name="connsiteY5" fmla="*/ 45095 h 2368966"/>
              <a:gd name="connsiteX6" fmla="*/ 740602 w 1799626"/>
              <a:gd name="connsiteY6" fmla="*/ 79104 h 2368966"/>
              <a:gd name="connsiteX7" fmla="*/ 853899 w 1799626"/>
              <a:gd name="connsiteY7" fmla="*/ 121936 h 2368966"/>
              <a:gd name="connsiteX8" fmla="*/ 962775 w 1799626"/>
              <a:gd name="connsiteY8" fmla="*/ 173192 h 2368966"/>
              <a:gd name="connsiteX9" fmla="*/ 1066830 w 1799626"/>
              <a:gd name="connsiteY9" fmla="*/ 232474 h 2368966"/>
              <a:gd name="connsiteX10" fmla="*/ 1165668 w 1799626"/>
              <a:gd name="connsiteY10" fmla="*/ 299378 h 2368966"/>
              <a:gd name="connsiteX11" fmla="*/ 1258889 w 1799626"/>
              <a:gd name="connsiteY11" fmla="*/ 373511 h 2368966"/>
              <a:gd name="connsiteX12" fmla="*/ 1346094 w 1799626"/>
              <a:gd name="connsiteY12" fmla="*/ 454468 h 2368966"/>
              <a:gd name="connsiteX13" fmla="*/ 1426885 w 1799626"/>
              <a:gd name="connsiteY13" fmla="*/ 541854 h 2368966"/>
              <a:gd name="connsiteX14" fmla="*/ 1500863 w 1799626"/>
              <a:gd name="connsiteY14" fmla="*/ 635266 h 2368966"/>
              <a:gd name="connsiteX15" fmla="*/ 1567631 w 1799626"/>
              <a:gd name="connsiteY15" fmla="*/ 734307 h 2368966"/>
              <a:gd name="connsiteX16" fmla="*/ 1626789 w 1799626"/>
              <a:gd name="connsiteY16" fmla="*/ 838577 h 2368966"/>
              <a:gd name="connsiteX17" fmla="*/ 1677941 w 1799626"/>
              <a:gd name="connsiteY17" fmla="*/ 947677 h 2368966"/>
              <a:gd name="connsiteX18" fmla="*/ 1720684 w 1799626"/>
              <a:gd name="connsiteY18" fmla="*/ 1061207 h 2368966"/>
              <a:gd name="connsiteX19" fmla="*/ 1754623 w 1799626"/>
              <a:gd name="connsiteY19" fmla="*/ 1178768 h 2368966"/>
              <a:gd name="connsiteX20" fmla="*/ 1779359 w 1799626"/>
              <a:gd name="connsiteY20" fmla="*/ 1299960 h 2368966"/>
              <a:gd name="connsiteX21" fmla="*/ 1794491 w 1799626"/>
              <a:gd name="connsiteY21" fmla="*/ 1424383 h 2368966"/>
              <a:gd name="connsiteX22" fmla="*/ 1799626 w 1799626"/>
              <a:gd name="connsiteY22" fmla="*/ 1551641 h 2368966"/>
              <a:gd name="connsiteX23" fmla="*/ 1794491 w 1799626"/>
              <a:gd name="connsiteY23" fmla="*/ 1678896 h 2368966"/>
              <a:gd name="connsiteX24" fmla="*/ 1779359 w 1799626"/>
              <a:gd name="connsiteY24" fmla="*/ 1803318 h 2368966"/>
              <a:gd name="connsiteX25" fmla="*/ 1754623 w 1799626"/>
              <a:gd name="connsiteY25" fmla="*/ 1924509 h 2368966"/>
              <a:gd name="connsiteX26" fmla="*/ 1720684 w 1799626"/>
              <a:gd name="connsiteY26" fmla="*/ 2042068 h 2368966"/>
              <a:gd name="connsiteX27" fmla="*/ 1677941 w 1799626"/>
              <a:gd name="connsiteY27" fmla="*/ 2155596 h 2368966"/>
              <a:gd name="connsiteX28" fmla="*/ 1626789 w 1799626"/>
              <a:gd name="connsiteY28" fmla="*/ 2264695 h 2368966"/>
              <a:gd name="connsiteX29" fmla="*/ 1567631 w 1799626"/>
              <a:gd name="connsiteY29" fmla="*/ 2368966 h 2368966"/>
              <a:gd name="connsiteX0" fmla="*/ 0 w 1799626"/>
              <a:gd name="connsiteY0" fmla="*/ 20308 h 2264695"/>
              <a:gd name="connsiteX1" fmla="*/ 124171 w 1799626"/>
              <a:gd name="connsiteY1" fmla="*/ 5144 h 2264695"/>
              <a:gd name="connsiteX2" fmla="*/ 251169 w 1799626"/>
              <a:gd name="connsiteY2" fmla="*/ 0 h 2264695"/>
              <a:gd name="connsiteX3" fmla="*/ 378165 w 1799626"/>
              <a:gd name="connsiteY3" fmla="*/ 5144 h 2264695"/>
              <a:gd name="connsiteX4" fmla="*/ 502336 w 1799626"/>
              <a:gd name="connsiteY4" fmla="*/ 20308 h 2264695"/>
              <a:gd name="connsiteX5" fmla="*/ 623281 w 1799626"/>
              <a:gd name="connsiteY5" fmla="*/ 45095 h 2264695"/>
              <a:gd name="connsiteX6" fmla="*/ 740602 w 1799626"/>
              <a:gd name="connsiteY6" fmla="*/ 79104 h 2264695"/>
              <a:gd name="connsiteX7" fmla="*/ 853899 w 1799626"/>
              <a:gd name="connsiteY7" fmla="*/ 121936 h 2264695"/>
              <a:gd name="connsiteX8" fmla="*/ 962775 w 1799626"/>
              <a:gd name="connsiteY8" fmla="*/ 173192 h 2264695"/>
              <a:gd name="connsiteX9" fmla="*/ 1066830 w 1799626"/>
              <a:gd name="connsiteY9" fmla="*/ 232474 h 2264695"/>
              <a:gd name="connsiteX10" fmla="*/ 1165668 w 1799626"/>
              <a:gd name="connsiteY10" fmla="*/ 299378 h 2264695"/>
              <a:gd name="connsiteX11" fmla="*/ 1258889 w 1799626"/>
              <a:gd name="connsiteY11" fmla="*/ 373511 h 2264695"/>
              <a:gd name="connsiteX12" fmla="*/ 1346094 w 1799626"/>
              <a:gd name="connsiteY12" fmla="*/ 454468 h 2264695"/>
              <a:gd name="connsiteX13" fmla="*/ 1426885 w 1799626"/>
              <a:gd name="connsiteY13" fmla="*/ 541854 h 2264695"/>
              <a:gd name="connsiteX14" fmla="*/ 1500863 w 1799626"/>
              <a:gd name="connsiteY14" fmla="*/ 635266 h 2264695"/>
              <a:gd name="connsiteX15" fmla="*/ 1567631 w 1799626"/>
              <a:gd name="connsiteY15" fmla="*/ 734307 h 2264695"/>
              <a:gd name="connsiteX16" fmla="*/ 1626789 w 1799626"/>
              <a:gd name="connsiteY16" fmla="*/ 838577 h 2264695"/>
              <a:gd name="connsiteX17" fmla="*/ 1677941 w 1799626"/>
              <a:gd name="connsiteY17" fmla="*/ 947677 h 2264695"/>
              <a:gd name="connsiteX18" fmla="*/ 1720684 w 1799626"/>
              <a:gd name="connsiteY18" fmla="*/ 1061207 h 2264695"/>
              <a:gd name="connsiteX19" fmla="*/ 1754623 w 1799626"/>
              <a:gd name="connsiteY19" fmla="*/ 1178768 h 2264695"/>
              <a:gd name="connsiteX20" fmla="*/ 1779359 w 1799626"/>
              <a:gd name="connsiteY20" fmla="*/ 1299960 h 2264695"/>
              <a:gd name="connsiteX21" fmla="*/ 1794491 w 1799626"/>
              <a:gd name="connsiteY21" fmla="*/ 1424383 h 2264695"/>
              <a:gd name="connsiteX22" fmla="*/ 1799626 w 1799626"/>
              <a:gd name="connsiteY22" fmla="*/ 1551641 h 2264695"/>
              <a:gd name="connsiteX23" fmla="*/ 1794491 w 1799626"/>
              <a:gd name="connsiteY23" fmla="*/ 1678896 h 2264695"/>
              <a:gd name="connsiteX24" fmla="*/ 1779359 w 1799626"/>
              <a:gd name="connsiteY24" fmla="*/ 1803318 h 2264695"/>
              <a:gd name="connsiteX25" fmla="*/ 1754623 w 1799626"/>
              <a:gd name="connsiteY25" fmla="*/ 1924509 h 2264695"/>
              <a:gd name="connsiteX26" fmla="*/ 1720684 w 1799626"/>
              <a:gd name="connsiteY26" fmla="*/ 2042068 h 2264695"/>
              <a:gd name="connsiteX27" fmla="*/ 1677941 w 1799626"/>
              <a:gd name="connsiteY27" fmla="*/ 2155596 h 2264695"/>
              <a:gd name="connsiteX28" fmla="*/ 1626789 w 1799626"/>
              <a:gd name="connsiteY28" fmla="*/ 2264695 h 2264695"/>
              <a:gd name="connsiteX0" fmla="*/ 0 w 1799626"/>
              <a:gd name="connsiteY0" fmla="*/ 20308 h 2155596"/>
              <a:gd name="connsiteX1" fmla="*/ 124171 w 1799626"/>
              <a:gd name="connsiteY1" fmla="*/ 5144 h 2155596"/>
              <a:gd name="connsiteX2" fmla="*/ 251169 w 1799626"/>
              <a:gd name="connsiteY2" fmla="*/ 0 h 2155596"/>
              <a:gd name="connsiteX3" fmla="*/ 378165 w 1799626"/>
              <a:gd name="connsiteY3" fmla="*/ 5144 h 2155596"/>
              <a:gd name="connsiteX4" fmla="*/ 502336 w 1799626"/>
              <a:gd name="connsiteY4" fmla="*/ 20308 h 2155596"/>
              <a:gd name="connsiteX5" fmla="*/ 623281 w 1799626"/>
              <a:gd name="connsiteY5" fmla="*/ 45095 h 2155596"/>
              <a:gd name="connsiteX6" fmla="*/ 740602 w 1799626"/>
              <a:gd name="connsiteY6" fmla="*/ 79104 h 2155596"/>
              <a:gd name="connsiteX7" fmla="*/ 853899 w 1799626"/>
              <a:gd name="connsiteY7" fmla="*/ 121936 h 2155596"/>
              <a:gd name="connsiteX8" fmla="*/ 962775 w 1799626"/>
              <a:gd name="connsiteY8" fmla="*/ 173192 h 2155596"/>
              <a:gd name="connsiteX9" fmla="*/ 1066830 w 1799626"/>
              <a:gd name="connsiteY9" fmla="*/ 232474 h 2155596"/>
              <a:gd name="connsiteX10" fmla="*/ 1165668 w 1799626"/>
              <a:gd name="connsiteY10" fmla="*/ 299378 h 2155596"/>
              <a:gd name="connsiteX11" fmla="*/ 1258889 w 1799626"/>
              <a:gd name="connsiteY11" fmla="*/ 373511 h 2155596"/>
              <a:gd name="connsiteX12" fmla="*/ 1346094 w 1799626"/>
              <a:gd name="connsiteY12" fmla="*/ 454468 h 2155596"/>
              <a:gd name="connsiteX13" fmla="*/ 1426885 w 1799626"/>
              <a:gd name="connsiteY13" fmla="*/ 541854 h 2155596"/>
              <a:gd name="connsiteX14" fmla="*/ 1500863 w 1799626"/>
              <a:gd name="connsiteY14" fmla="*/ 635266 h 2155596"/>
              <a:gd name="connsiteX15" fmla="*/ 1567631 w 1799626"/>
              <a:gd name="connsiteY15" fmla="*/ 734307 h 2155596"/>
              <a:gd name="connsiteX16" fmla="*/ 1626789 w 1799626"/>
              <a:gd name="connsiteY16" fmla="*/ 838577 h 2155596"/>
              <a:gd name="connsiteX17" fmla="*/ 1677941 w 1799626"/>
              <a:gd name="connsiteY17" fmla="*/ 947677 h 2155596"/>
              <a:gd name="connsiteX18" fmla="*/ 1720684 w 1799626"/>
              <a:gd name="connsiteY18" fmla="*/ 1061207 h 2155596"/>
              <a:gd name="connsiteX19" fmla="*/ 1754623 w 1799626"/>
              <a:gd name="connsiteY19" fmla="*/ 1178768 h 2155596"/>
              <a:gd name="connsiteX20" fmla="*/ 1779359 w 1799626"/>
              <a:gd name="connsiteY20" fmla="*/ 1299960 h 2155596"/>
              <a:gd name="connsiteX21" fmla="*/ 1794491 w 1799626"/>
              <a:gd name="connsiteY21" fmla="*/ 1424383 h 2155596"/>
              <a:gd name="connsiteX22" fmla="*/ 1799626 w 1799626"/>
              <a:gd name="connsiteY22" fmla="*/ 1551641 h 2155596"/>
              <a:gd name="connsiteX23" fmla="*/ 1794491 w 1799626"/>
              <a:gd name="connsiteY23" fmla="*/ 1678896 h 2155596"/>
              <a:gd name="connsiteX24" fmla="*/ 1779359 w 1799626"/>
              <a:gd name="connsiteY24" fmla="*/ 1803318 h 2155596"/>
              <a:gd name="connsiteX25" fmla="*/ 1754623 w 1799626"/>
              <a:gd name="connsiteY25" fmla="*/ 1924509 h 2155596"/>
              <a:gd name="connsiteX26" fmla="*/ 1720684 w 1799626"/>
              <a:gd name="connsiteY26" fmla="*/ 2042068 h 2155596"/>
              <a:gd name="connsiteX27" fmla="*/ 1677941 w 1799626"/>
              <a:gd name="connsiteY27" fmla="*/ 2155596 h 2155596"/>
              <a:gd name="connsiteX0" fmla="*/ 0 w 1799626"/>
              <a:gd name="connsiteY0" fmla="*/ 20308 h 2042068"/>
              <a:gd name="connsiteX1" fmla="*/ 124171 w 1799626"/>
              <a:gd name="connsiteY1" fmla="*/ 5144 h 2042068"/>
              <a:gd name="connsiteX2" fmla="*/ 251169 w 1799626"/>
              <a:gd name="connsiteY2" fmla="*/ 0 h 2042068"/>
              <a:gd name="connsiteX3" fmla="*/ 378165 w 1799626"/>
              <a:gd name="connsiteY3" fmla="*/ 5144 h 2042068"/>
              <a:gd name="connsiteX4" fmla="*/ 502336 w 1799626"/>
              <a:gd name="connsiteY4" fmla="*/ 20308 h 2042068"/>
              <a:gd name="connsiteX5" fmla="*/ 623281 w 1799626"/>
              <a:gd name="connsiteY5" fmla="*/ 45095 h 2042068"/>
              <a:gd name="connsiteX6" fmla="*/ 740602 w 1799626"/>
              <a:gd name="connsiteY6" fmla="*/ 79104 h 2042068"/>
              <a:gd name="connsiteX7" fmla="*/ 853899 w 1799626"/>
              <a:gd name="connsiteY7" fmla="*/ 121936 h 2042068"/>
              <a:gd name="connsiteX8" fmla="*/ 962775 w 1799626"/>
              <a:gd name="connsiteY8" fmla="*/ 173192 h 2042068"/>
              <a:gd name="connsiteX9" fmla="*/ 1066830 w 1799626"/>
              <a:gd name="connsiteY9" fmla="*/ 232474 h 2042068"/>
              <a:gd name="connsiteX10" fmla="*/ 1165668 w 1799626"/>
              <a:gd name="connsiteY10" fmla="*/ 299378 h 2042068"/>
              <a:gd name="connsiteX11" fmla="*/ 1258889 w 1799626"/>
              <a:gd name="connsiteY11" fmla="*/ 373511 h 2042068"/>
              <a:gd name="connsiteX12" fmla="*/ 1346094 w 1799626"/>
              <a:gd name="connsiteY12" fmla="*/ 454468 h 2042068"/>
              <a:gd name="connsiteX13" fmla="*/ 1426885 w 1799626"/>
              <a:gd name="connsiteY13" fmla="*/ 541854 h 2042068"/>
              <a:gd name="connsiteX14" fmla="*/ 1500863 w 1799626"/>
              <a:gd name="connsiteY14" fmla="*/ 635266 h 2042068"/>
              <a:gd name="connsiteX15" fmla="*/ 1567631 w 1799626"/>
              <a:gd name="connsiteY15" fmla="*/ 734307 h 2042068"/>
              <a:gd name="connsiteX16" fmla="*/ 1626789 w 1799626"/>
              <a:gd name="connsiteY16" fmla="*/ 838577 h 2042068"/>
              <a:gd name="connsiteX17" fmla="*/ 1677941 w 1799626"/>
              <a:gd name="connsiteY17" fmla="*/ 947677 h 2042068"/>
              <a:gd name="connsiteX18" fmla="*/ 1720684 w 1799626"/>
              <a:gd name="connsiteY18" fmla="*/ 1061207 h 2042068"/>
              <a:gd name="connsiteX19" fmla="*/ 1754623 w 1799626"/>
              <a:gd name="connsiteY19" fmla="*/ 1178768 h 2042068"/>
              <a:gd name="connsiteX20" fmla="*/ 1779359 w 1799626"/>
              <a:gd name="connsiteY20" fmla="*/ 1299960 h 2042068"/>
              <a:gd name="connsiteX21" fmla="*/ 1794491 w 1799626"/>
              <a:gd name="connsiteY21" fmla="*/ 1424383 h 2042068"/>
              <a:gd name="connsiteX22" fmla="*/ 1799626 w 1799626"/>
              <a:gd name="connsiteY22" fmla="*/ 1551641 h 2042068"/>
              <a:gd name="connsiteX23" fmla="*/ 1794491 w 1799626"/>
              <a:gd name="connsiteY23" fmla="*/ 1678896 h 2042068"/>
              <a:gd name="connsiteX24" fmla="*/ 1779359 w 1799626"/>
              <a:gd name="connsiteY24" fmla="*/ 1803318 h 2042068"/>
              <a:gd name="connsiteX25" fmla="*/ 1754623 w 1799626"/>
              <a:gd name="connsiteY25" fmla="*/ 1924509 h 2042068"/>
              <a:gd name="connsiteX26" fmla="*/ 1720684 w 1799626"/>
              <a:gd name="connsiteY26" fmla="*/ 2042068 h 2042068"/>
              <a:gd name="connsiteX0" fmla="*/ 0 w 1799626"/>
              <a:gd name="connsiteY0" fmla="*/ 20308 h 1924509"/>
              <a:gd name="connsiteX1" fmla="*/ 124171 w 1799626"/>
              <a:gd name="connsiteY1" fmla="*/ 5144 h 1924509"/>
              <a:gd name="connsiteX2" fmla="*/ 251169 w 1799626"/>
              <a:gd name="connsiteY2" fmla="*/ 0 h 1924509"/>
              <a:gd name="connsiteX3" fmla="*/ 378165 w 1799626"/>
              <a:gd name="connsiteY3" fmla="*/ 5144 h 1924509"/>
              <a:gd name="connsiteX4" fmla="*/ 502336 w 1799626"/>
              <a:gd name="connsiteY4" fmla="*/ 20308 h 1924509"/>
              <a:gd name="connsiteX5" fmla="*/ 623281 w 1799626"/>
              <a:gd name="connsiteY5" fmla="*/ 45095 h 1924509"/>
              <a:gd name="connsiteX6" fmla="*/ 740602 w 1799626"/>
              <a:gd name="connsiteY6" fmla="*/ 79104 h 1924509"/>
              <a:gd name="connsiteX7" fmla="*/ 853899 w 1799626"/>
              <a:gd name="connsiteY7" fmla="*/ 121936 h 1924509"/>
              <a:gd name="connsiteX8" fmla="*/ 962775 w 1799626"/>
              <a:gd name="connsiteY8" fmla="*/ 173192 h 1924509"/>
              <a:gd name="connsiteX9" fmla="*/ 1066830 w 1799626"/>
              <a:gd name="connsiteY9" fmla="*/ 232474 h 1924509"/>
              <a:gd name="connsiteX10" fmla="*/ 1165668 w 1799626"/>
              <a:gd name="connsiteY10" fmla="*/ 299378 h 1924509"/>
              <a:gd name="connsiteX11" fmla="*/ 1258889 w 1799626"/>
              <a:gd name="connsiteY11" fmla="*/ 373511 h 1924509"/>
              <a:gd name="connsiteX12" fmla="*/ 1346094 w 1799626"/>
              <a:gd name="connsiteY12" fmla="*/ 454468 h 1924509"/>
              <a:gd name="connsiteX13" fmla="*/ 1426885 w 1799626"/>
              <a:gd name="connsiteY13" fmla="*/ 541854 h 1924509"/>
              <a:gd name="connsiteX14" fmla="*/ 1500863 w 1799626"/>
              <a:gd name="connsiteY14" fmla="*/ 635266 h 1924509"/>
              <a:gd name="connsiteX15" fmla="*/ 1567631 w 1799626"/>
              <a:gd name="connsiteY15" fmla="*/ 734307 h 1924509"/>
              <a:gd name="connsiteX16" fmla="*/ 1626789 w 1799626"/>
              <a:gd name="connsiteY16" fmla="*/ 838577 h 1924509"/>
              <a:gd name="connsiteX17" fmla="*/ 1677941 w 1799626"/>
              <a:gd name="connsiteY17" fmla="*/ 947677 h 1924509"/>
              <a:gd name="connsiteX18" fmla="*/ 1720684 w 1799626"/>
              <a:gd name="connsiteY18" fmla="*/ 1061207 h 1924509"/>
              <a:gd name="connsiteX19" fmla="*/ 1754623 w 1799626"/>
              <a:gd name="connsiteY19" fmla="*/ 1178768 h 1924509"/>
              <a:gd name="connsiteX20" fmla="*/ 1779359 w 1799626"/>
              <a:gd name="connsiteY20" fmla="*/ 1299960 h 1924509"/>
              <a:gd name="connsiteX21" fmla="*/ 1794491 w 1799626"/>
              <a:gd name="connsiteY21" fmla="*/ 1424383 h 1924509"/>
              <a:gd name="connsiteX22" fmla="*/ 1799626 w 1799626"/>
              <a:gd name="connsiteY22" fmla="*/ 1551641 h 1924509"/>
              <a:gd name="connsiteX23" fmla="*/ 1794491 w 1799626"/>
              <a:gd name="connsiteY23" fmla="*/ 1678896 h 1924509"/>
              <a:gd name="connsiteX24" fmla="*/ 1779359 w 1799626"/>
              <a:gd name="connsiteY24" fmla="*/ 1803318 h 1924509"/>
              <a:gd name="connsiteX25" fmla="*/ 1754623 w 1799626"/>
              <a:gd name="connsiteY25" fmla="*/ 1924509 h 1924509"/>
              <a:gd name="connsiteX0" fmla="*/ 0 w 1799626"/>
              <a:gd name="connsiteY0" fmla="*/ 20308 h 1803318"/>
              <a:gd name="connsiteX1" fmla="*/ 124171 w 1799626"/>
              <a:gd name="connsiteY1" fmla="*/ 5144 h 1803318"/>
              <a:gd name="connsiteX2" fmla="*/ 251169 w 1799626"/>
              <a:gd name="connsiteY2" fmla="*/ 0 h 1803318"/>
              <a:gd name="connsiteX3" fmla="*/ 378165 w 1799626"/>
              <a:gd name="connsiteY3" fmla="*/ 5144 h 1803318"/>
              <a:gd name="connsiteX4" fmla="*/ 502336 w 1799626"/>
              <a:gd name="connsiteY4" fmla="*/ 20308 h 1803318"/>
              <a:gd name="connsiteX5" fmla="*/ 623281 w 1799626"/>
              <a:gd name="connsiteY5" fmla="*/ 45095 h 1803318"/>
              <a:gd name="connsiteX6" fmla="*/ 740602 w 1799626"/>
              <a:gd name="connsiteY6" fmla="*/ 79104 h 1803318"/>
              <a:gd name="connsiteX7" fmla="*/ 853899 w 1799626"/>
              <a:gd name="connsiteY7" fmla="*/ 121936 h 1803318"/>
              <a:gd name="connsiteX8" fmla="*/ 962775 w 1799626"/>
              <a:gd name="connsiteY8" fmla="*/ 173192 h 1803318"/>
              <a:gd name="connsiteX9" fmla="*/ 1066830 w 1799626"/>
              <a:gd name="connsiteY9" fmla="*/ 232474 h 1803318"/>
              <a:gd name="connsiteX10" fmla="*/ 1165668 w 1799626"/>
              <a:gd name="connsiteY10" fmla="*/ 299378 h 1803318"/>
              <a:gd name="connsiteX11" fmla="*/ 1258889 w 1799626"/>
              <a:gd name="connsiteY11" fmla="*/ 373511 h 1803318"/>
              <a:gd name="connsiteX12" fmla="*/ 1346094 w 1799626"/>
              <a:gd name="connsiteY12" fmla="*/ 454468 h 1803318"/>
              <a:gd name="connsiteX13" fmla="*/ 1426885 w 1799626"/>
              <a:gd name="connsiteY13" fmla="*/ 541854 h 1803318"/>
              <a:gd name="connsiteX14" fmla="*/ 1500863 w 1799626"/>
              <a:gd name="connsiteY14" fmla="*/ 635266 h 1803318"/>
              <a:gd name="connsiteX15" fmla="*/ 1567631 w 1799626"/>
              <a:gd name="connsiteY15" fmla="*/ 734307 h 1803318"/>
              <a:gd name="connsiteX16" fmla="*/ 1626789 w 1799626"/>
              <a:gd name="connsiteY16" fmla="*/ 838577 h 1803318"/>
              <a:gd name="connsiteX17" fmla="*/ 1677941 w 1799626"/>
              <a:gd name="connsiteY17" fmla="*/ 947677 h 1803318"/>
              <a:gd name="connsiteX18" fmla="*/ 1720684 w 1799626"/>
              <a:gd name="connsiteY18" fmla="*/ 1061207 h 1803318"/>
              <a:gd name="connsiteX19" fmla="*/ 1754623 w 1799626"/>
              <a:gd name="connsiteY19" fmla="*/ 1178768 h 1803318"/>
              <a:gd name="connsiteX20" fmla="*/ 1779359 w 1799626"/>
              <a:gd name="connsiteY20" fmla="*/ 1299960 h 1803318"/>
              <a:gd name="connsiteX21" fmla="*/ 1794491 w 1799626"/>
              <a:gd name="connsiteY21" fmla="*/ 1424383 h 1803318"/>
              <a:gd name="connsiteX22" fmla="*/ 1799626 w 1799626"/>
              <a:gd name="connsiteY22" fmla="*/ 1551641 h 1803318"/>
              <a:gd name="connsiteX23" fmla="*/ 1794491 w 1799626"/>
              <a:gd name="connsiteY23" fmla="*/ 1678896 h 1803318"/>
              <a:gd name="connsiteX24" fmla="*/ 1779359 w 1799626"/>
              <a:gd name="connsiteY24" fmla="*/ 1803318 h 1803318"/>
              <a:gd name="connsiteX0" fmla="*/ 0 w 1799626"/>
              <a:gd name="connsiteY0" fmla="*/ 20308 h 1678896"/>
              <a:gd name="connsiteX1" fmla="*/ 124171 w 1799626"/>
              <a:gd name="connsiteY1" fmla="*/ 5144 h 1678896"/>
              <a:gd name="connsiteX2" fmla="*/ 251169 w 1799626"/>
              <a:gd name="connsiteY2" fmla="*/ 0 h 1678896"/>
              <a:gd name="connsiteX3" fmla="*/ 378165 w 1799626"/>
              <a:gd name="connsiteY3" fmla="*/ 5144 h 1678896"/>
              <a:gd name="connsiteX4" fmla="*/ 502336 w 1799626"/>
              <a:gd name="connsiteY4" fmla="*/ 20308 h 1678896"/>
              <a:gd name="connsiteX5" fmla="*/ 623281 w 1799626"/>
              <a:gd name="connsiteY5" fmla="*/ 45095 h 1678896"/>
              <a:gd name="connsiteX6" fmla="*/ 740602 w 1799626"/>
              <a:gd name="connsiteY6" fmla="*/ 79104 h 1678896"/>
              <a:gd name="connsiteX7" fmla="*/ 853899 w 1799626"/>
              <a:gd name="connsiteY7" fmla="*/ 121936 h 1678896"/>
              <a:gd name="connsiteX8" fmla="*/ 962775 w 1799626"/>
              <a:gd name="connsiteY8" fmla="*/ 173192 h 1678896"/>
              <a:gd name="connsiteX9" fmla="*/ 1066830 w 1799626"/>
              <a:gd name="connsiteY9" fmla="*/ 232474 h 1678896"/>
              <a:gd name="connsiteX10" fmla="*/ 1165668 w 1799626"/>
              <a:gd name="connsiteY10" fmla="*/ 299378 h 1678896"/>
              <a:gd name="connsiteX11" fmla="*/ 1258889 w 1799626"/>
              <a:gd name="connsiteY11" fmla="*/ 373511 h 1678896"/>
              <a:gd name="connsiteX12" fmla="*/ 1346094 w 1799626"/>
              <a:gd name="connsiteY12" fmla="*/ 454468 h 1678896"/>
              <a:gd name="connsiteX13" fmla="*/ 1426885 w 1799626"/>
              <a:gd name="connsiteY13" fmla="*/ 541854 h 1678896"/>
              <a:gd name="connsiteX14" fmla="*/ 1500863 w 1799626"/>
              <a:gd name="connsiteY14" fmla="*/ 635266 h 1678896"/>
              <a:gd name="connsiteX15" fmla="*/ 1567631 w 1799626"/>
              <a:gd name="connsiteY15" fmla="*/ 734307 h 1678896"/>
              <a:gd name="connsiteX16" fmla="*/ 1626789 w 1799626"/>
              <a:gd name="connsiteY16" fmla="*/ 838577 h 1678896"/>
              <a:gd name="connsiteX17" fmla="*/ 1677941 w 1799626"/>
              <a:gd name="connsiteY17" fmla="*/ 947677 h 1678896"/>
              <a:gd name="connsiteX18" fmla="*/ 1720684 w 1799626"/>
              <a:gd name="connsiteY18" fmla="*/ 1061207 h 1678896"/>
              <a:gd name="connsiteX19" fmla="*/ 1754623 w 1799626"/>
              <a:gd name="connsiteY19" fmla="*/ 1178768 h 1678896"/>
              <a:gd name="connsiteX20" fmla="*/ 1779359 w 1799626"/>
              <a:gd name="connsiteY20" fmla="*/ 1299960 h 1678896"/>
              <a:gd name="connsiteX21" fmla="*/ 1794491 w 1799626"/>
              <a:gd name="connsiteY21" fmla="*/ 1424383 h 1678896"/>
              <a:gd name="connsiteX22" fmla="*/ 1799626 w 1799626"/>
              <a:gd name="connsiteY22" fmla="*/ 1551641 h 1678896"/>
              <a:gd name="connsiteX23" fmla="*/ 1794491 w 1799626"/>
              <a:gd name="connsiteY23" fmla="*/ 1678896 h 1678896"/>
              <a:gd name="connsiteX0" fmla="*/ 0 w 1675455"/>
              <a:gd name="connsiteY0" fmla="*/ 5144 h 1678896"/>
              <a:gd name="connsiteX1" fmla="*/ 126998 w 1675455"/>
              <a:gd name="connsiteY1" fmla="*/ 0 h 1678896"/>
              <a:gd name="connsiteX2" fmla="*/ 253994 w 1675455"/>
              <a:gd name="connsiteY2" fmla="*/ 5144 h 1678896"/>
              <a:gd name="connsiteX3" fmla="*/ 378165 w 1675455"/>
              <a:gd name="connsiteY3" fmla="*/ 20308 h 1678896"/>
              <a:gd name="connsiteX4" fmla="*/ 499110 w 1675455"/>
              <a:gd name="connsiteY4" fmla="*/ 45095 h 1678896"/>
              <a:gd name="connsiteX5" fmla="*/ 616431 w 1675455"/>
              <a:gd name="connsiteY5" fmla="*/ 79104 h 1678896"/>
              <a:gd name="connsiteX6" fmla="*/ 729728 w 1675455"/>
              <a:gd name="connsiteY6" fmla="*/ 121936 h 1678896"/>
              <a:gd name="connsiteX7" fmla="*/ 838604 w 1675455"/>
              <a:gd name="connsiteY7" fmla="*/ 173192 h 1678896"/>
              <a:gd name="connsiteX8" fmla="*/ 942659 w 1675455"/>
              <a:gd name="connsiteY8" fmla="*/ 232474 h 1678896"/>
              <a:gd name="connsiteX9" fmla="*/ 1041497 w 1675455"/>
              <a:gd name="connsiteY9" fmla="*/ 299378 h 1678896"/>
              <a:gd name="connsiteX10" fmla="*/ 1134718 w 1675455"/>
              <a:gd name="connsiteY10" fmla="*/ 373511 h 1678896"/>
              <a:gd name="connsiteX11" fmla="*/ 1221923 w 1675455"/>
              <a:gd name="connsiteY11" fmla="*/ 454468 h 1678896"/>
              <a:gd name="connsiteX12" fmla="*/ 1302714 w 1675455"/>
              <a:gd name="connsiteY12" fmla="*/ 541854 h 1678896"/>
              <a:gd name="connsiteX13" fmla="*/ 1376692 w 1675455"/>
              <a:gd name="connsiteY13" fmla="*/ 635266 h 1678896"/>
              <a:gd name="connsiteX14" fmla="*/ 1443460 w 1675455"/>
              <a:gd name="connsiteY14" fmla="*/ 734307 h 1678896"/>
              <a:gd name="connsiteX15" fmla="*/ 1502618 w 1675455"/>
              <a:gd name="connsiteY15" fmla="*/ 838577 h 1678896"/>
              <a:gd name="connsiteX16" fmla="*/ 1553770 w 1675455"/>
              <a:gd name="connsiteY16" fmla="*/ 947677 h 1678896"/>
              <a:gd name="connsiteX17" fmla="*/ 1596513 w 1675455"/>
              <a:gd name="connsiteY17" fmla="*/ 1061207 h 1678896"/>
              <a:gd name="connsiteX18" fmla="*/ 1630452 w 1675455"/>
              <a:gd name="connsiteY18" fmla="*/ 1178768 h 1678896"/>
              <a:gd name="connsiteX19" fmla="*/ 1655188 w 1675455"/>
              <a:gd name="connsiteY19" fmla="*/ 1299960 h 1678896"/>
              <a:gd name="connsiteX20" fmla="*/ 1670320 w 1675455"/>
              <a:gd name="connsiteY20" fmla="*/ 1424383 h 1678896"/>
              <a:gd name="connsiteX21" fmla="*/ 1675455 w 1675455"/>
              <a:gd name="connsiteY21" fmla="*/ 1551641 h 1678896"/>
              <a:gd name="connsiteX22" fmla="*/ 1670320 w 1675455"/>
              <a:gd name="connsiteY22" fmla="*/ 1678896 h 1678896"/>
              <a:gd name="connsiteX0" fmla="*/ 0 w 1548457"/>
              <a:gd name="connsiteY0" fmla="*/ 0 h 1678896"/>
              <a:gd name="connsiteX1" fmla="*/ 126996 w 1548457"/>
              <a:gd name="connsiteY1" fmla="*/ 5144 h 1678896"/>
              <a:gd name="connsiteX2" fmla="*/ 251167 w 1548457"/>
              <a:gd name="connsiteY2" fmla="*/ 20308 h 1678896"/>
              <a:gd name="connsiteX3" fmla="*/ 372112 w 1548457"/>
              <a:gd name="connsiteY3" fmla="*/ 45095 h 1678896"/>
              <a:gd name="connsiteX4" fmla="*/ 489433 w 1548457"/>
              <a:gd name="connsiteY4" fmla="*/ 79104 h 1678896"/>
              <a:gd name="connsiteX5" fmla="*/ 602730 w 1548457"/>
              <a:gd name="connsiteY5" fmla="*/ 121936 h 1678896"/>
              <a:gd name="connsiteX6" fmla="*/ 711606 w 1548457"/>
              <a:gd name="connsiteY6" fmla="*/ 173192 h 1678896"/>
              <a:gd name="connsiteX7" fmla="*/ 815661 w 1548457"/>
              <a:gd name="connsiteY7" fmla="*/ 232474 h 1678896"/>
              <a:gd name="connsiteX8" fmla="*/ 914499 w 1548457"/>
              <a:gd name="connsiteY8" fmla="*/ 299378 h 1678896"/>
              <a:gd name="connsiteX9" fmla="*/ 1007720 w 1548457"/>
              <a:gd name="connsiteY9" fmla="*/ 373511 h 1678896"/>
              <a:gd name="connsiteX10" fmla="*/ 1094925 w 1548457"/>
              <a:gd name="connsiteY10" fmla="*/ 454468 h 1678896"/>
              <a:gd name="connsiteX11" fmla="*/ 1175716 w 1548457"/>
              <a:gd name="connsiteY11" fmla="*/ 541854 h 1678896"/>
              <a:gd name="connsiteX12" fmla="*/ 1249694 w 1548457"/>
              <a:gd name="connsiteY12" fmla="*/ 635266 h 1678896"/>
              <a:gd name="connsiteX13" fmla="*/ 1316462 w 1548457"/>
              <a:gd name="connsiteY13" fmla="*/ 734307 h 1678896"/>
              <a:gd name="connsiteX14" fmla="*/ 1375620 w 1548457"/>
              <a:gd name="connsiteY14" fmla="*/ 838577 h 1678896"/>
              <a:gd name="connsiteX15" fmla="*/ 1426772 w 1548457"/>
              <a:gd name="connsiteY15" fmla="*/ 947677 h 1678896"/>
              <a:gd name="connsiteX16" fmla="*/ 1469515 w 1548457"/>
              <a:gd name="connsiteY16" fmla="*/ 1061207 h 1678896"/>
              <a:gd name="connsiteX17" fmla="*/ 1503454 w 1548457"/>
              <a:gd name="connsiteY17" fmla="*/ 1178768 h 1678896"/>
              <a:gd name="connsiteX18" fmla="*/ 1528190 w 1548457"/>
              <a:gd name="connsiteY18" fmla="*/ 1299960 h 1678896"/>
              <a:gd name="connsiteX19" fmla="*/ 1543322 w 1548457"/>
              <a:gd name="connsiteY19" fmla="*/ 1424383 h 1678896"/>
              <a:gd name="connsiteX20" fmla="*/ 1548457 w 1548457"/>
              <a:gd name="connsiteY20" fmla="*/ 1551641 h 1678896"/>
              <a:gd name="connsiteX21" fmla="*/ 1543322 w 1548457"/>
              <a:gd name="connsiteY21" fmla="*/ 1678896 h 1678896"/>
              <a:gd name="connsiteX0" fmla="*/ 0 w 1421461"/>
              <a:gd name="connsiteY0" fmla="*/ 0 h 1673752"/>
              <a:gd name="connsiteX1" fmla="*/ 124171 w 1421461"/>
              <a:gd name="connsiteY1" fmla="*/ 15164 h 1673752"/>
              <a:gd name="connsiteX2" fmla="*/ 245116 w 1421461"/>
              <a:gd name="connsiteY2" fmla="*/ 39951 h 1673752"/>
              <a:gd name="connsiteX3" fmla="*/ 362437 w 1421461"/>
              <a:gd name="connsiteY3" fmla="*/ 73960 h 1673752"/>
              <a:gd name="connsiteX4" fmla="*/ 475734 w 1421461"/>
              <a:gd name="connsiteY4" fmla="*/ 116792 h 1673752"/>
              <a:gd name="connsiteX5" fmla="*/ 584610 w 1421461"/>
              <a:gd name="connsiteY5" fmla="*/ 168048 h 1673752"/>
              <a:gd name="connsiteX6" fmla="*/ 688665 w 1421461"/>
              <a:gd name="connsiteY6" fmla="*/ 227330 h 1673752"/>
              <a:gd name="connsiteX7" fmla="*/ 787503 w 1421461"/>
              <a:gd name="connsiteY7" fmla="*/ 294234 h 1673752"/>
              <a:gd name="connsiteX8" fmla="*/ 880724 w 1421461"/>
              <a:gd name="connsiteY8" fmla="*/ 368367 h 1673752"/>
              <a:gd name="connsiteX9" fmla="*/ 967929 w 1421461"/>
              <a:gd name="connsiteY9" fmla="*/ 449324 h 1673752"/>
              <a:gd name="connsiteX10" fmla="*/ 1048720 w 1421461"/>
              <a:gd name="connsiteY10" fmla="*/ 536710 h 1673752"/>
              <a:gd name="connsiteX11" fmla="*/ 1122698 w 1421461"/>
              <a:gd name="connsiteY11" fmla="*/ 630122 h 1673752"/>
              <a:gd name="connsiteX12" fmla="*/ 1189466 w 1421461"/>
              <a:gd name="connsiteY12" fmla="*/ 729163 h 1673752"/>
              <a:gd name="connsiteX13" fmla="*/ 1248624 w 1421461"/>
              <a:gd name="connsiteY13" fmla="*/ 833433 h 1673752"/>
              <a:gd name="connsiteX14" fmla="*/ 1299776 w 1421461"/>
              <a:gd name="connsiteY14" fmla="*/ 942533 h 1673752"/>
              <a:gd name="connsiteX15" fmla="*/ 1342519 w 1421461"/>
              <a:gd name="connsiteY15" fmla="*/ 1056063 h 1673752"/>
              <a:gd name="connsiteX16" fmla="*/ 1376458 w 1421461"/>
              <a:gd name="connsiteY16" fmla="*/ 1173624 h 1673752"/>
              <a:gd name="connsiteX17" fmla="*/ 1401194 w 1421461"/>
              <a:gd name="connsiteY17" fmla="*/ 1294816 h 1673752"/>
              <a:gd name="connsiteX18" fmla="*/ 1416326 w 1421461"/>
              <a:gd name="connsiteY18" fmla="*/ 1419239 h 1673752"/>
              <a:gd name="connsiteX19" fmla="*/ 1421461 w 1421461"/>
              <a:gd name="connsiteY19" fmla="*/ 1546497 h 1673752"/>
              <a:gd name="connsiteX20" fmla="*/ 1416326 w 1421461"/>
              <a:gd name="connsiteY20" fmla="*/ 1673752 h 1673752"/>
              <a:gd name="connsiteX0" fmla="*/ 0 w 1297290"/>
              <a:gd name="connsiteY0" fmla="*/ 0 h 1658588"/>
              <a:gd name="connsiteX1" fmla="*/ 120945 w 1297290"/>
              <a:gd name="connsiteY1" fmla="*/ 24787 h 1658588"/>
              <a:gd name="connsiteX2" fmla="*/ 238266 w 1297290"/>
              <a:gd name="connsiteY2" fmla="*/ 58796 h 1658588"/>
              <a:gd name="connsiteX3" fmla="*/ 351563 w 1297290"/>
              <a:gd name="connsiteY3" fmla="*/ 101628 h 1658588"/>
              <a:gd name="connsiteX4" fmla="*/ 460439 w 1297290"/>
              <a:gd name="connsiteY4" fmla="*/ 152884 h 1658588"/>
              <a:gd name="connsiteX5" fmla="*/ 564494 w 1297290"/>
              <a:gd name="connsiteY5" fmla="*/ 212166 h 1658588"/>
              <a:gd name="connsiteX6" fmla="*/ 663332 w 1297290"/>
              <a:gd name="connsiteY6" fmla="*/ 279070 h 1658588"/>
              <a:gd name="connsiteX7" fmla="*/ 756553 w 1297290"/>
              <a:gd name="connsiteY7" fmla="*/ 353203 h 1658588"/>
              <a:gd name="connsiteX8" fmla="*/ 843758 w 1297290"/>
              <a:gd name="connsiteY8" fmla="*/ 434160 h 1658588"/>
              <a:gd name="connsiteX9" fmla="*/ 924549 w 1297290"/>
              <a:gd name="connsiteY9" fmla="*/ 521546 h 1658588"/>
              <a:gd name="connsiteX10" fmla="*/ 998527 w 1297290"/>
              <a:gd name="connsiteY10" fmla="*/ 614958 h 1658588"/>
              <a:gd name="connsiteX11" fmla="*/ 1065295 w 1297290"/>
              <a:gd name="connsiteY11" fmla="*/ 713999 h 1658588"/>
              <a:gd name="connsiteX12" fmla="*/ 1124453 w 1297290"/>
              <a:gd name="connsiteY12" fmla="*/ 818269 h 1658588"/>
              <a:gd name="connsiteX13" fmla="*/ 1175605 w 1297290"/>
              <a:gd name="connsiteY13" fmla="*/ 927369 h 1658588"/>
              <a:gd name="connsiteX14" fmla="*/ 1218348 w 1297290"/>
              <a:gd name="connsiteY14" fmla="*/ 1040899 h 1658588"/>
              <a:gd name="connsiteX15" fmla="*/ 1252287 w 1297290"/>
              <a:gd name="connsiteY15" fmla="*/ 1158460 h 1658588"/>
              <a:gd name="connsiteX16" fmla="*/ 1277023 w 1297290"/>
              <a:gd name="connsiteY16" fmla="*/ 1279652 h 1658588"/>
              <a:gd name="connsiteX17" fmla="*/ 1292155 w 1297290"/>
              <a:gd name="connsiteY17" fmla="*/ 1404075 h 1658588"/>
              <a:gd name="connsiteX18" fmla="*/ 1297290 w 1297290"/>
              <a:gd name="connsiteY18" fmla="*/ 1531333 h 1658588"/>
              <a:gd name="connsiteX19" fmla="*/ 1292155 w 1297290"/>
              <a:gd name="connsiteY19" fmla="*/ 1658588 h 1658588"/>
              <a:gd name="connsiteX0" fmla="*/ 0 w 1176345"/>
              <a:gd name="connsiteY0" fmla="*/ 0 h 1633801"/>
              <a:gd name="connsiteX1" fmla="*/ 117321 w 1176345"/>
              <a:gd name="connsiteY1" fmla="*/ 34009 h 1633801"/>
              <a:gd name="connsiteX2" fmla="*/ 230618 w 1176345"/>
              <a:gd name="connsiteY2" fmla="*/ 76841 h 1633801"/>
              <a:gd name="connsiteX3" fmla="*/ 339494 w 1176345"/>
              <a:gd name="connsiteY3" fmla="*/ 128097 h 1633801"/>
              <a:gd name="connsiteX4" fmla="*/ 443549 w 1176345"/>
              <a:gd name="connsiteY4" fmla="*/ 187379 h 1633801"/>
              <a:gd name="connsiteX5" fmla="*/ 542387 w 1176345"/>
              <a:gd name="connsiteY5" fmla="*/ 254283 h 1633801"/>
              <a:gd name="connsiteX6" fmla="*/ 635608 w 1176345"/>
              <a:gd name="connsiteY6" fmla="*/ 328416 h 1633801"/>
              <a:gd name="connsiteX7" fmla="*/ 722813 w 1176345"/>
              <a:gd name="connsiteY7" fmla="*/ 409373 h 1633801"/>
              <a:gd name="connsiteX8" fmla="*/ 803604 w 1176345"/>
              <a:gd name="connsiteY8" fmla="*/ 496759 h 1633801"/>
              <a:gd name="connsiteX9" fmla="*/ 877582 w 1176345"/>
              <a:gd name="connsiteY9" fmla="*/ 590171 h 1633801"/>
              <a:gd name="connsiteX10" fmla="*/ 944350 w 1176345"/>
              <a:gd name="connsiteY10" fmla="*/ 689212 h 1633801"/>
              <a:gd name="connsiteX11" fmla="*/ 1003508 w 1176345"/>
              <a:gd name="connsiteY11" fmla="*/ 793482 h 1633801"/>
              <a:gd name="connsiteX12" fmla="*/ 1054660 w 1176345"/>
              <a:gd name="connsiteY12" fmla="*/ 902582 h 1633801"/>
              <a:gd name="connsiteX13" fmla="*/ 1097403 w 1176345"/>
              <a:gd name="connsiteY13" fmla="*/ 1016112 h 1633801"/>
              <a:gd name="connsiteX14" fmla="*/ 1131342 w 1176345"/>
              <a:gd name="connsiteY14" fmla="*/ 1133673 h 1633801"/>
              <a:gd name="connsiteX15" fmla="*/ 1156078 w 1176345"/>
              <a:gd name="connsiteY15" fmla="*/ 1254865 h 1633801"/>
              <a:gd name="connsiteX16" fmla="*/ 1171210 w 1176345"/>
              <a:gd name="connsiteY16" fmla="*/ 1379288 h 1633801"/>
              <a:gd name="connsiteX17" fmla="*/ 1176345 w 1176345"/>
              <a:gd name="connsiteY17" fmla="*/ 1506546 h 1633801"/>
              <a:gd name="connsiteX18" fmla="*/ 1171210 w 1176345"/>
              <a:gd name="connsiteY18" fmla="*/ 1633801 h 1633801"/>
              <a:gd name="connsiteX0" fmla="*/ 0 w 1059024"/>
              <a:gd name="connsiteY0" fmla="*/ 0 h 1599792"/>
              <a:gd name="connsiteX1" fmla="*/ 113297 w 1059024"/>
              <a:gd name="connsiteY1" fmla="*/ 42832 h 1599792"/>
              <a:gd name="connsiteX2" fmla="*/ 222173 w 1059024"/>
              <a:gd name="connsiteY2" fmla="*/ 94088 h 1599792"/>
              <a:gd name="connsiteX3" fmla="*/ 326228 w 1059024"/>
              <a:gd name="connsiteY3" fmla="*/ 153370 h 1599792"/>
              <a:gd name="connsiteX4" fmla="*/ 425066 w 1059024"/>
              <a:gd name="connsiteY4" fmla="*/ 220274 h 1599792"/>
              <a:gd name="connsiteX5" fmla="*/ 518287 w 1059024"/>
              <a:gd name="connsiteY5" fmla="*/ 294407 h 1599792"/>
              <a:gd name="connsiteX6" fmla="*/ 605492 w 1059024"/>
              <a:gd name="connsiteY6" fmla="*/ 375364 h 1599792"/>
              <a:gd name="connsiteX7" fmla="*/ 686283 w 1059024"/>
              <a:gd name="connsiteY7" fmla="*/ 462750 h 1599792"/>
              <a:gd name="connsiteX8" fmla="*/ 760261 w 1059024"/>
              <a:gd name="connsiteY8" fmla="*/ 556162 h 1599792"/>
              <a:gd name="connsiteX9" fmla="*/ 827029 w 1059024"/>
              <a:gd name="connsiteY9" fmla="*/ 655203 h 1599792"/>
              <a:gd name="connsiteX10" fmla="*/ 886187 w 1059024"/>
              <a:gd name="connsiteY10" fmla="*/ 759473 h 1599792"/>
              <a:gd name="connsiteX11" fmla="*/ 937339 w 1059024"/>
              <a:gd name="connsiteY11" fmla="*/ 868573 h 1599792"/>
              <a:gd name="connsiteX12" fmla="*/ 980082 w 1059024"/>
              <a:gd name="connsiteY12" fmla="*/ 982103 h 1599792"/>
              <a:gd name="connsiteX13" fmla="*/ 1014021 w 1059024"/>
              <a:gd name="connsiteY13" fmla="*/ 1099664 h 1599792"/>
              <a:gd name="connsiteX14" fmla="*/ 1038757 w 1059024"/>
              <a:gd name="connsiteY14" fmla="*/ 1220856 h 1599792"/>
              <a:gd name="connsiteX15" fmla="*/ 1053889 w 1059024"/>
              <a:gd name="connsiteY15" fmla="*/ 1345279 h 1599792"/>
              <a:gd name="connsiteX16" fmla="*/ 1059024 w 1059024"/>
              <a:gd name="connsiteY16" fmla="*/ 1472537 h 1599792"/>
              <a:gd name="connsiteX17" fmla="*/ 1053889 w 1059024"/>
              <a:gd name="connsiteY17" fmla="*/ 1599792 h 1599792"/>
              <a:gd name="connsiteX0" fmla="*/ 0 w 945727"/>
              <a:gd name="connsiteY0" fmla="*/ 0 h 1556960"/>
              <a:gd name="connsiteX1" fmla="*/ 108876 w 945727"/>
              <a:gd name="connsiteY1" fmla="*/ 51256 h 1556960"/>
              <a:gd name="connsiteX2" fmla="*/ 212931 w 945727"/>
              <a:gd name="connsiteY2" fmla="*/ 110538 h 1556960"/>
              <a:gd name="connsiteX3" fmla="*/ 311769 w 945727"/>
              <a:gd name="connsiteY3" fmla="*/ 177442 h 1556960"/>
              <a:gd name="connsiteX4" fmla="*/ 404990 w 945727"/>
              <a:gd name="connsiteY4" fmla="*/ 251575 h 1556960"/>
              <a:gd name="connsiteX5" fmla="*/ 492195 w 945727"/>
              <a:gd name="connsiteY5" fmla="*/ 332532 h 1556960"/>
              <a:gd name="connsiteX6" fmla="*/ 572986 w 945727"/>
              <a:gd name="connsiteY6" fmla="*/ 419918 h 1556960"/>
              <a:gd name="connsiteX7" fmla="*/ 646964 w 945727"/>
              <a:gd name="connsiteY7" fmla="*/ 513330 h 1556960"/>
              <a:gd name="connsiteX8" fmla="*/ 713732 w 945727"/>
              <a:gd name="connsiteY8" fmla="*/ 612371 h 1556960"/>
              <a:gd name="connsiteX9" fmla="*/ 772890 w 945727"/>
              <a:gd name="connsiteY9" fmla="*/ 716641 h 1556960"/>
              <a:gd name="connsiteX10" fmla="*/ 824042 w 945727"/>
              <a:gd name="connsiteY10" fmla="*/ 825741 h 1556960"/>
              <a:gd name="connsiteX11" fmla="*/ 866785 w 945727"/>
              <a:gd name="connsiteY11" fmla="*/ 939271 h 1556960"/>
              <a:gd name="connsiteX12" fmla="*/ 900724 w 945727"/>
              <a:gd name="connsiteY12" fmla="*/ 1056832 h 1556960"/>
              <a:gd name="connsiteX13" fmla="*/ 925460 w 945727"/>
              <a:gd name="connsiteY13" fmla="*/ 1178024 h 1556960"/>
              <a:gd name="connsiteX14" fmla="*/ 940592 w 945727"/>
              <a:gd name="connsiteY14" fmla="*/ 1302447 h 1556960"/>
              <a:gd name="connsiteX15" fmla="*/ 945727 w 945727"/>
              <a:gd name="connsiteY15" fmla="*/ 1429705 h 1556960"/>
              <a:gd name="connsiteX16" fmla="*/ 940592 w 945727"/>
              <a:gd name="connsiteY16" fmla="*/ 1556960 h 1556960"/>
              <a:gd name="connsiteX0" fmla="*/ 0 w 836851"/>
              <a:gd name="connsiteY0" fmla="*/ 0 h 1505704"/>
              <a:gd name="connsiteX1" fmla="*/ 104055 w 836851"/>
              <a:gd name="connsiteY1" fmla="*/ 59282 h 1505704"/>
              <a:gd name="connsiteX2" fmla="*/ 202893 w 836851"/>
              <a:gd name="connsiteY2" fmla="*/ 126186 h 1505704"/>
              <a:gd name="connsiteX3" fmla="*/ 296114 w 836851"/>
              <a:gd name="connsiteY3" fmla="*/ 200319 h 1505704"/>
              <a:gd name="connsiteX4" fmla="*/ 383319 w 836851"/>
              <a:gd name="connsiteY4" fmla="*/ 281276 h 1505704"/>
              <a:gd name="connsiteX5" fmla="*/ 464110 w 836851"/>
              <a:gd name="connsiteY5" fmla="*/ 368662 h 1505704"/>
              <a:gd name="connsiteX6" fmla="*/ 538088 w 836851"/>
              <a:gd name="connsiteY6" fmla="*/ 462074 h 1505704"/>
              <a:gd name="connsiteX7" fmla="*/ 604856 w 836851"/>
              <a:gd name="connsiteY7" fmla="*/ 561115 h 1505704"/>
              <a:gd name="connsiteX8" fmla="*/ 664014 w 836851"/>
              <a:gd name="connsiteY8" fmla="*/ 665385 h 1505704"/>
              <a:gd name="connsiteX9" fmla="*/ 715166 w 836851"/>
              <a:gd name="connsiteY9" fmla="*/ 774485 h 1505704"/>
              <a:gd name="connsiteX10" fmla="*/ 757909 w 836851"/>
              <a:gd name="connsiteY10" fmla="*/ 888015 h 1505704"/>
              <a:gd name="connsiteX11" fmla="*/ 791848 w 836851"/>
              <a:gd name="connsiteY11" fmla="*/ 1005576 h 1505704"/>
              <a:gd name="connsiteX12" fmla="*/ 816584 w 836851"/>
              <a:gd name="connsiteY12" fmla="*/ 1126768 h 1505704"/>
              <a:gd name="connsiteX13" fmla="*/ 831716 w 836851"/>
              <a:gd name="connsiteY13" fmla="*/ 1251191 h 1505704"/>
              <a:gd name="connsiteX14" fmla="*/ 836851 w 836851"/>
              <a:gd name="connsiteY14" fmla="*/ 1378449 h 1505704"/>
              <a:gd name="connsiteX15" fmla="*/ 831716 w 836851"/>
              <a:gd name="connsiteY15" fmla="*/ 1505704 h 1505704"/>
              <a:gd name="connsiteX0" fmla="*/ 0 w 732796"/>
              <a:gd name="connsiteY0" fmla="*/ 0 h 1446422"/>
              <a:gd name="connsiteX1" fmla="*/ 98838 w 732796"/>
              <a:gd name="connsiteY1" fmla="*/ 66904 h 1446422"/>
              <a:gd name="connsiteX2" fmla="*/ 192059 w 732796"/>
              <a:gd name="connsiteY2" fmla="*/ 141037 h 1446422"/>
              <a:gd name="connsiteX3" fmla="*/ 279264 w 732796"/>
              <a:gd name="connsiteY3" fmla="*/ 221994 h 1446422"/>
              <a:gd name="connsiteX4" fmla="*/ 360055 w 732796"/>
              <a:gd name="connsiteY4" fmla="*/ 309380 h 1446422"/>
              <a:gd name="connsiteX5" fmla="*/ 434033 w 732796"/>
              <a:gd name="connsiteY5" fmla="*/ 402792 h 1446422"/>
              <a:gd name="connsiteX6" fmla="*/ 500801 w 732796"/>
              <a:gd name="connsiteY6" fmla="*/ 501833 h 1446422"/>
              <a:gd name="connsiteX7" fmla="*/ 559959 w 732796"/>
              <a:gd name="connsiteY7" fmla="*/ 606103 h 1446422"/>
              <a:gd name="connsiteX8" fmla="*/ 611111 w 732796"/>
              <a:gd name="connsiteY8" fmla="*/ 715203 h 1446422"/>
              <a:gd name="connsiteX9" fmla="*/ 653854 w 732796"/>
              <a:gd name="connsiteY9" fmla="*/ 828733 h 1446422"/>
              <a:gd name="connsiteX10" fmla="*/ 687793 w 732796"/>
              <a:gd name="connsiteY10" fmla="*/ 946294 h 1446422"/>
              <a:gd name="connsiteX11" fmla="*/ 712529 w 732796"/>
              <a:gd name="connsiteY11" fmla="*/ 1067486 h 1446422"/>
              <a:gd name="connsiteX12" fmla="*/ 727661 w 732796"/>
              <a:gd name="connsiteY12" fmla="*/ 1191909 h 1446422"/>
              <a:gd name="connsiteX13" fmla="*/ 732796 w 732796"/>
              <a:gd name="connsiteY13" fmla="*/ 1319167 h 1446422"/>
              <a:gd name="connsiteX14" fmla="*/ 727661 w 732796"/>
              <a:gd name="connsiteY14" fmla="*/ 1446422 h 1446422"/>
              <a:gd name="connsiteX0" fmla="*/ 0 w 633958"/>
              <a:gd name="connsiteY0" fmla="*/ 0 h 1379518"/>
              <a:gd name="connsiteX1" fmla="*/ 93221 w 633958"/>
              <a:gd name="connsiteY1" fmla="*/ 74133 h 1379518"/>
              <a:gd name="connsiteX2" fmla="*/ 180426 w 633958"/>
              <a:gd name="connsiteY2" fmla="*/ 155090 h 1379518"/>
              <a:gd name="connsiteX3" fmla="*/ 261217 w 633958"/>
              <a:gd name="connsiteY3" fmla="*/ 242476 h 1379518"/>
              <a:gd name="connsiteX4" fmla="*/ 335195 w 633958"/>
              <a:gd name="connsiteY4" fmla="*/ 335888 h 1379518"/>
              <a:gd name="connsiteX5" fmla="*/ 401963 w 633958"/>
              <a:gd name="connsiteY5" fmla="*/ 434929 h 1379518"/>
              <a:gd name="connsiteX6" fmla="*/ 461121 w 633958"/>
              <a:gd name="connsiteY6" fmla="*/ 539199 h 1379518"/>
              <a:gd name="connsiteX7" fmla="*/ 512273 w 633958"/>
              <a:gd name="connsiteY7" fmla="*/ 648299 h 1379518"/>
              <a:gd name="connsiteX8" fmla="*/ 555016 w 633958"/>
              <a:gd name="connsiteY8" fmla="*/ 761829 h 1379518"/>
              <a:gd name="connsiteX9" fmla="*/ 588955 w 633958"/>
              <a:gd name="connsiteY9" fmla="*/ 879390 h 1379518"/>
              <a:gd name="connsiteX10" fmla="*/ 613691 w 633958"/>
              <a:gd name="connsiteY10" fmla="*/ 1000582 h 1379518"/>
              <a:gd name="connsiteX11" fmla="*/ 628823 w 633958"/>
              <a:gd name="connsiteY11" fmla="*/ 1125005 h 1379518"/>
              <a:gd name="connsiteX12" fmla="*/ 633958 w 633958"/>
              <a:gd name="connsiteY12" fmla="*/ 1252263 h 1379518"/>
              <a:gd name="connsiteX13" fmla="*/ 628823 w 633958"/>
              <a:gd name="connsiteY13" fmla="*/ 1379518 h 1379518"/>
              <a:gd name="connsiteX0" fmla="*/ 0 w 540737"/>
              <a:gd name="connsiteY0" fmla="*/ 0 h 1305385"/>
              <a:gd name="connsiteX1" fmla="*/ 87205 w 540737"/>
              <a:gd name="connsiteY1" fmla="*/ 80957 h 1305385"/>
              <a:gd name="connsiteX2" fmla="*/ 167996 w 540737"/>
              <a:gd name="connsiteY2" fmla="*/ 168343 h 1305385"/>
              <a:gd name="connsiteX3" fmla="*/ 241974 w 540737"/>
              <a:gd name="connsiteY3" fmla="*/ 261755 h 1305385"/>
              <a:gd name="connsiteX4" fmla="*/ 308742 w 540737"/>
              <a:gd name="connsiteY4" fmla="*/ 360796 h 1305385"/>
              <a:gd name="connsiteX5" fmla="*/ 367900 w 540737"/>
              <a:gd name="connsiteY5" fmla="*/ 465066 h 1305385"/>
              <a:gd name="connsiteX6" fmla="*/ 419052 w 540737"/>
              <a:gd name="connsiteY6" fmla="*/ 574166 h 1305385"/>
              <a:gd name="connsiteX7" fmla="*/ 461795 w 540737"/>
              <a:gd name="connsiteY7" fmla="*/ 687696 h 1305385"/>
              <a:gd name="connsiteX8" fmla="*/ 495734 w 540737"/>
              <a:gd name="connsiteY8" fmla="*/ 805257 h 1305385"/>
              <a:gd name="connsiteX9" fmla="*/ 520470 w 540737"/>
              <a:gd name="connsiteY9" fmla="*/ 926449 h 1305385"/>
              <a:gd name="connsiteX10" fmla="*/ 535602 w 540737"/>
              <a:gd name="connsiteY10" fmla="*/ 1050872 h 1305385"/>
              <a:gd name="connsiteX11" fmla="*/ 540737 w 540737"/>
              <a:gd name="connsiteY11" fmla="*/ 1178130 h 1305385"/>
              <a:gd name="connsiteX12" fmla="*/ 535602 w 540737"/>
              <a:gd name="connsiteY12" fmla="*/ 1305385 h 1305385"/>
              <a:gd name="connsiteX0" fmla="*/ 0 w 453532"/>
              <a:gd name="connsiteY0" fmla="*/ 0 h 1224428"/>
              <a:gd name="connsiteX1" fmla="*/ 80791 w 453532"/>
              <a:gd name="connsiteY1" fmla="*/ 87386 h 1224428"/>
              <a:gd name="connsiteX2" fmla="*/ 154769 w 453532"/>
              <a:gd name="connsiteY2" fmla="*/ 180798 h 1224428"/>
              <a:gd name="connsiteX3" fmla="*/ 221537 w 453532"/>
              <a:gd name="connsiteY3" fmla="*/ 279839 h 1224428"/>
              <a:gd name="connsiteX4" fmla="*/ 280695 w 453532"/>
              <a:gd name="connsiteY4" fmla="*/ 384109 h 1224428"/>
              <a:gd name="connsiteX5" fmla="*/ 331847 w 453532"/>
              <a:gd name="connsiteY5" fmla="*/ 493209 h 1224428"/>
              <a:gd name="connsiteX6" fmla="*/ 374590 w 453532"/>
              <a:gd name="connsiteY6" fmla="*/ 606739 h 1224428"/>
              <a:gd name="connsiteX7" fmla="*/ 408529 w 453532"/>
              <a:gd name="connsiteY7" fmla="*/ 724300 h 1224428"/>
              <a:gd name="connsiteX8" fmla="*/ 433265 w 453532"/>
              <a:gd name="connsiteY8" fmla="*/ 845492 h 1224428"/>
              <a:gd name="connsiteX9" fmla="*/ 448397 w 453532"/>
              <a:gd name="connsiteY9" fmla="*/ 969915 h 1224428"/>
              <a:gd name="connsiteX10" fmla="*/ 453532 w 453532"/>
              <a:gd name="connsiteY10" fmla="*/ 1097173 h 1224428"/>
              <a:gd name="connsiteX11" fmla="*/ 448397 w 453532"/>
              <a:gd name="connsiteY11" fmla="*/ 1224428 h 1224428"/>
              <a:gd name="connsiteX0" fmla="*/ 0 w 372741"/>
              <a:gd name="connsiteY0" fmla="*/ 0 h 1137042"/>
              <a:gd name="connsiteX1" fmla="*/ 73978 w 372741"/>
              <a:gd name="connsiteY1" fmla="*/ 93412 h 1137042"/>
              <a:gd name="connsiteX2" fmla="*/ 140746 w 372741"/>
              <a:gd name="connsiteY2" fmla="*/ 192453 h 1137042"/>
              <a:gd name="connsiteX3" fmla="*/ 199904 w 372741"/>
              <a:gd name="connsiteY3" fmla="*/ 296723 h 1137042"/>
              <a:gd name="connsiteX4" fmla="*/ 251056 w 372741"/>
              <a:gd name="connsiteY4" fmla="*/ 405823 h 1137042"/>
              <a:gd name="connsiteX5" fmla="*/ 293799 w 372741"/>
              <a:gd name="connsiteY5" fmla="*/ 519353 h 1137042"/>
              <a:gd name="connsiteX6" fmla="*/ 327738 w 372741"/>
              <a:gd name="connsiteY6" fmla="*/ 636914 h 1137042"/>
              <a:gd name="connsiteX7" fmla="*/ 352474 w 372741"/>
              <a:gd name="connsiteY7" fmla="*/ 758106 h 1137042"/>
              <a:gd name="connsiteX8" fmla="*/ 367606 w 372741"/>
              <a:gd name="connsiteY8" fmla="*/ 882529 h 1137042"/>
              <a:gd name="connsiteX9" fmla="*/ 372741 w 372741"/>
              <a:gd name="connsiteY9" fmla="*/ 1009787 h 1137042"/>
              <a:gd name="connsiteX10" fmla="*/ 367606 w 372741"/>
              <a:gd name="connsiteY10" fmla="*/ 1137042 h 1137042"/>
              <a:gd name="connsiteX0" fmla="*/ 0 w 298763"/>
              <a:gd name="connsiteY0" fmla="*/ 0 h 1043630"/>
              <a:gd name="connsiteX1" fmla="*/ 66768 w 298763"/>
              <a:gd name="connsiteY1" fmla="*/ 99041 h 1043630"/>
              <a:gd name="connsiteX2" fmla="*/ 125926 w 298763"/>
              <a:gd name="connsiteY2" fmla="*/ 203311 h 1043630"/>
              <a:gd name="connsiteX3" fmla="*/ 177078 w 298763"/>
              <a:gd name="connsiteY3" fmla="*/ 312411 h 1043630"/>
              <a:gd name="connsiteX4" fmla="*/ 219821 w 298763"/>
              <a:gd name="connsiteY4" fmla="*/ 425941 h 1043630"/>
              <a:gd name="connsiteX5" fmla="*/ 253760 w 298763"/>
              <a:gd name="connsiteY5" fmla="*/ 543502 h 1043630"/>
              <a:gd name="connsiteX6" fmla="*/ 278496 w 298763"/>
              <a:gd name="connsiteY6" fmla="*/ 664694 h 1043630"/>
              <a:gd name="connsiteX7" fmla="*/ 293628 w 298763"/>
              <a:gd name="connsiteY7" fmla="*/ 789117 h 1043630"/>
              <a:gd name="connsiteX8" fmla="*/ 298763 w 298763"/>
              <a:gd name="connsiteY8" fmla="*/ 916375 h 1043630"/>
              <a:gd name="connsiteX9" fmla="*/ 293628 w 298763"/>
              <a:gd name="connsiteY9" fmla="*/ 1043630 h 1043630"/>
              <a:gd name="connsiteX0" fmla="*/ 0 w 231995"/>
              <a:gd name="connsiteY0" fmla="*/ 0 h 944589"/>
              <a:gd name="connsiteX1" fmla="*/ 59158 w 231995"/>
              <a:gd name="connsiteY1" fmla="*/ 104270 h 944589"/>
              <a:gd name="connsiteX2" fmla="*/ 110310 w 231995"/>
              <a:gd name="connsiteY2" fmla="*/ 213370 h 944589"/>
              <a:gd name="connsiteX3" fmla="*/ 153053 w 231995"/>
              <a:gd name="connsiteY3" fmla="*/ 326900 h 944589"/>
              <a:gd name="connsiteX4" fmla="*/ 186992 w 231995"/>
              <a:gd name="connsiteY4" fmla="*/ 444461 h 944589"/>
              <a:gd name="connsiteX5" fmla="*/ 211728 w 231995"/>
              <a:gd name="connsiteY5" fmla="*/ 565653 h 944589"/>
              <a:gd name="connsiteX6" fmla="*/ 226860 w 231995"/>
              <a:gd name="connsiteY6" fmla="*/ 690076 h 944589"/>
              <a:gd name="connsiteX7" fmla="*/ 231995 w 231995"/>
              <a:gd name="connsiteY7" fmla="*/ 817334 h 944589"/>
              <a:gd name="connsiteX8" fmla="*/ 226860 w 231995"/>
              <a:gd name="connsiteY8" fmla="*/ 944589 h 944589"/>
              <a:gd name="connsiteX0" fmla="*/ 0 w 172837"/>
              <a:gd name="connsiteY0" fmla="*/ 0 h 840319"/>
              <a:gd name="connsiteX1" fmla="*/ 51152 w 172837"/>
              <a:gd name="connsiteY1" fmla="*/ 109100 h 840319"/>
              <a:gd name="connsiteX2" fmla="*/ 93895 w 172837"/>
              <a:gd name="connsiteY2" fmla="*/ 222630 h 840319"/>
              <a:gd name="connsiteX3" fmla="*/ 127834 w 172837"/>
              <a:gd name="connsiteY3" fmla="*/ 340191 h 840319"/>
              <a:gd name="connsiteX4" fmla="*/ 152570 w 172837"/>
              <a:gd name="connsiteY4" fmla="*/ 461383 h 840319"/>
              <a:gd name="connsiteX5" fmla="*/ 167702 w 172837"/>
              <a:gd name="connsiteY5" fmla="*/ 585806 h 840319"/>
              <a:gd name="connsiteX6" fmla="*/ 172837 w 172837"/>
              <a:gd name="connsiteY6" fmla="*/ 713064 h 840319"/>
              <a:gd name="connsiteX7" fmla="*/ 167702 w 172837"/>
              <a:gd name="connsiteY7" fmla="*/ 840319 h 840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2837" h="840319">
                <a:moveTo>
                  <a:pt x="0" y="0"/>
                </a:moveTo>
                <a:lnTo>
                  <a:pt x="51152" y="109100"/>
                </a:lnTo>
                <a:lnTo>
                  <a:pt x="93895" y="222630"/>
                </a:lnTo>
                <a:lnTo>
                  <a:pt x="127834" y="340191"/>
                </a:lnTo>
                <a:lnTo>
                  <a:pt x="152570" y="461383"/>
                </a:lnTo>
                <a:lnTo>
                  <a:pt x="167702" y="585806"/>
                </a:lnTo>
                <a:lnTo>
                  <a:pt x="172837" y="713064"/>
                </a:lnTo>
                <a:lnTo>
                  <a:pt x="167702" y="840319"/>
                </a:lnTo>
              </a:path>
            </a:pathLst>
          </a:custGeom>
          <a:noFill/>
          <a:ln>
            <a:solidFill>
              <a:schemeClr val="tx2"/>
            </a:solidFill>
            <a:prstDash val="dash"/>
          </a:ln>
        </p:spPr>
        <p:txBody>
          <a:bodyPr wrap="square" lIns="0" tIns="0" rIns="0" bIns="0" rtlCol="0">
            <a:noAutofit/>
          </a:bodyPr>
          <a:lstStyle/>
          <a:p>
            <a:pPr marL="0" marR="0" lvl="0" indent="0" algn="l" defTabSz="623318" rtl="0" eaLnBrk="1" fontAlgn="auto" latinLnBrk="0" hangingPunct="1">
              <a:lnSpc>
                <a:spcPct val="100000"/>
              </a:lnSpc>
              <a:spcBef>
                <a:spcPts val="0"/>
              </a:spcBef>
              <a:spcAft>
                <a:spcPts val="0"/>
              </a:spcAft>
              <a:buClrTx/>
              <a:buSzTx/>
              <a:buFontTx/>
              <a:buNone/>
              <a:tabLst/>
              <a:defRPr/>
            </a:pPr>
            <a:endParaRPr kumimoji="0" sz="1226" b="0" i="0" u="none" strike="noStrike" kern="1200" cap="none" spc="0" normalizeH="0" baseline="0" noProof="0">
              <a:ln>
                <a:noFill/>
              </a:ln>
              <a:solidFill>
                <a:prstClr val="black"/>
              </a:solidFill>
              <a:effectLst/>
              <a:uLnTx/>
              <a:uFillTx/>
              <a:latin typeface="Segoe UI Historic" panose="020B0502040204020203" pitchFamily="34" charset="0"/>
              <a:ea typeface="+mn-ea"/>
              <a:cs typeface="+mn-cs"/>
            </a:endParaRPr>
          </a:p>
        </p:txBody>
      </p:sp>
      <p:sp>
        <p:nvSpPr>
          <p:cNvPr id="4" name="Freeform 125">
            <a:extLst>
              <a:ext uri="{FF2B5EF4-FFF2-40B4-BE49-F238E27FC236}">
                <a16:creationId xmlns:a16="http://schemas.microsoft.com/office/drawing/2014/main" id="{91458EB7-C566-3883-A7FD-9C02BA70C0FE}"/>
              </a:ext>
            </a:extLst>
          </p:cNvPr>
          <p:cNvSpPr/>
          <p:nvPr/>
        </p:nvSpPr>
        <p:spPr>
          <a:xfrm>
            <a:off x="3247315" y="2285472"/>
            <a:ext cx="1500863" cy="635266"/>
          </a:xfrm>
          <a:custGeom>
            <a:avLst/>
            <a:gdLst>
              <a:gd name="connsiteX0" fmla="*/ 1251071 w 2799528"/>
              <a:gd name="connsiteY0" fmla="*/ 0 h 2774677"/>
              <a:gd name="connsiteX1" fmla="*/ 1378067 w 2799528"/>
              <a:gd name="connsiteY1" fmla="*/ 5144 h 2774677"/>
              <a:gd name="connsiteX2" fmla="*/ 1502238 w 2799528"/>
              <a:gd name="connsiteY2" fmla="*/ 20308 h 2774677"/>
              <a:gd name="connsiteX3" fmla="*/ 1623183 w 2799528"/>
              <a:gd name="connsiteY3" fmla="*/ 45095 h 2774677"/>
              <a:gd name="connsiteX4" fmla="*/ 1740504 w 2799528"/>
              <a:gd name="connsiteY4" fmla="*/ 79104 h 2774677"/>
              <a:gd name="connsiteX5" fmla="*/ 1853801 w 2799528"/>
              <a:gd name="connsiteY5" fmla="*/ 121936 h 2774677"/>
              <a:gd name="connsiteX6" fmla="*/ 1962677 w 2799528"/>
              <a:gd name="connsiteY6" fmla="*/ 173192 h 2774677"/>
              <a:gd name="connsiteX7" fmla="*/ 2066732 w 2799528"/>
              <a:gd name="connsiteY7" fmla="*/ 232474 h 2774677"/>
              <a:gd name="connsiteX8" fmla="*/ 2165570 w 2799528"/>
              <a:gd name="connsiteY8" fmla="*/ 299378 h 2774677"/>
              <a:gd name="connsiteX9" fmla="*/ 2258791 w 2799528"/>
              <a:gd name="connsiteY9" fmla="*/ 373511 h 2774677"/>
              <a:gd name="connsiteX10" fmla="*/ 2345996 w 2799528"/>
              <a:gd name="connsiteY10" fmla="*/ 454468 h 2774677"/>
              <a:gd name="connsiteX11" fmla="*/ 2426787 w 2799528"/>
              <a:gd name="connsiteY11" fmla="*/ 541854 h 2774677"/>
              <a:gd name="connsiteX12" fmla="*/ 2500765 w 2799528"/>
              <a:gd name="connsiteY12" fmla="*/ 635266 h 2774677"/>
              <a:gd name="connsiteX13" fmla="*/ 2567533 w 2799528"/>
              <a:gd name="connsiteY13" fmla="*/ 734307 h 2774677"/>
              <a:gd name="connsiteX14" fmla="*/ 2626691 w 2799528"/>
              <a:gd name="connsiteY14" fmla="*/ 838577 h 2774677"/>
              <a:gd name="connsiteX15" fmla="*/ 2677843 w 2799528"/>
              <a:gd name="connsiteY15" fmla="*/ 947677 h 2774677"/>
              <a:gd name="connsiteX16" fmla="*/ 2720586 w 2799528"/>
              <a:gd name="connsiteY16" fmla="*/ 1061207 h 2774677"/>
              <a:gd name="connsiteX17" fmla="*/ 2754525 w 2799528"/>
              <a:gd name="connsiteY17" fmla="*/ 1178768 h 2774677"/>
              <a:gd name="connsiteX18" fmla="*/ 2779261 w 2799528"/>
              <a:gd name="connsiteY18" fmla="*/ 1299960 h 2774677"/>
              <a:gd name="connsiteX19" fmla="*/ 2794393 w 2799528"/>
              <a:gd name="connsiteY19" fmla="*/ 1424383 h 2774677"/>
              <a:gd name="connsiteX20" fmla="*/ 2799528 w 2799528"/>
              <a:gd name="connsiteY20" fmla="*/ 1551641 h 2774677"/>
              <a:gd name="connsiteX21" fmla="*/ 2794393 w 2799528"/>
              <a:gd name="connsiteY21" fmla="*/ 1678896 h 2774677"/>
              <a:gd name="connsiteX22" fmla="*/ 2779261 w 2799528"/>
              <a:gd name="connsiteY22" fmla="*/ 1803318 h 2774677"/>
              <a:gd name="connsiteX23" fmla="*/ 2754525 w 2799528"/>
              <a:gd name="connsiteY23" fmla="*/ 1924509 h 2774677"/>
              <a:gd name="connsiteX24" fmla="*/ 2720586 w 2799528"/>
              <a:gd name="connsiteY24" fmla="*/ 2042068 h 2774677"/>
              <a:gd name="connsiteX25" fmla="*/ 2677843 w 2799528"/>
              <a:gd name="connsiteY25" fmla="*/ 2155596 h 2774677"/>
              <a:gd name="connsiteX26" fmla="*/ 2626691 w 2799528"/>
              <a:gd name="connsiteY26" fmla="*/ 2264695 h 2774677"/>
              <a:gd name="connsiteX27" fmla="*/ 2567533 w 2799528"/>
              <a:gd name="connsiteY27" fmla="*/ 2368966 h 2774677"/>
              <a:gd name="connsiteX28" fmla="*/ 2500765 w 2799528"/>
              <a:gd name="connsiteY28" fmla="*/ 2468007 h 2774677"/>
              <a:gd name="connsiteX29" fmla="*/ 2426787 w 2799528"/>
              <a:gd name="connsiteY29" fmla="*/ 2561421 h 2774677"/>
              <a:gd name="connsiteX30" fmla="*/ 2345996 w 2799528"/>
              <a:gd name="connsiteY30" fmla="*/ 2648805 h 2774677"/>
              <a:gd name="connsiteX31" fmla="*/ 2258791 w 2799528"/>
              <a:gd name="connsiteY31" fmla="*/ 2729764 h 2774677"/>
              <a:gd name="connsiteX32" fmla="*/ 2202313 w 2799528"/>
              <a:gd name="connsiteY32" fmla="*/ 2774677 h 2774677"/>
              <a:gd name="connsiteX33" fmla="*/ 2202313 w 2799528"/>
              <a:gd name="connsiteY33" fmla="*/ 690478 h 2774677"/>
              <a:gd name="connsiteX34" fmla="*/ 0 w 2799528"/>
              <a:gd name="connsiteY34" fmla="*/ 690478 h 2774677"/>
              <a:gd name="connsiteX35" fmla="*/ 999902 w 2799528"/>
              <a:gd name="connsiteY35" fmla="*/ 20308 h 2774677"/>
              <a:gd name="connsiteX36" fmla="*/ 1124073 w 2799528"/>
              <a:gd name="connsiteY36" fmla="*/ 5144 h 2774677"/>
              <a:gd name="connsiteX0" fmla="*/ 2202313 w 2799528"/>
              <a:gd name="connsiteY0" fmla="*/ 690478 h 2774677"/>
              <a:gd name="connsiteX1" fmla="*/ 0 w 2799528"/>
              <a:gd name="connsiteY1" fmla="*/ 690478 h 2774677"/>
              <a:gd name="connsiteX2" fmla="*/ 999902 w 2799528"/>
              <a:gd name="connsiteY2" fmla="*/ 20308 h 2774677"/>
              <a:gd name="connsiteX3" fmla="*/ 1124073 w 2799528"/>
              <a:gd name="connsiteY3" fmla="*/ 5144 h 2774677"/>
              <a:gd name="connsiteX4" fmla="*/ 1251071 w 2799528"/>
              <a:gd name="connsiteY4" fmla="*/ 0 h 2774677"/>
              <a:gd name="connsiteX5" fmla="*/ 1378067 w 2799528"/>
              <a:gd name="connsiteY5" fmla="*/ 5144 h 2774677"/>
              <a:gd name="connsiteX6" fmla="*/ 1502238 w 2799528"/>
              <a:gd name="connsiteY6" fmla="*/ 20308 h 2774677"/>
              <a:gd name="connsiteX7" fmla="*/ 1623183 w 2799528"/>
              <a:gd name="connsiteY7" fmla="*/ 45095 h 2774677"/>
              <a:gd name="connsiteX8" fmla="*/ 1740504 w 2799528"/>
              <a:gd name="connsiteY8" fmla="*/ 79104 h 2774677"/>
              <a:gd name="connsiteX9" fmla="*/ 1853801 w 2799528"/>
              <a:gd name="connsiteY9" fmla="*/ 121936 h 2774677"/>
              <a:gd name="connsiteX10" fmla="*/ 1962677 w 2799528"/>
              <a:gd name="connsiteY10" fmla="*/ 173192 h 2774677"/>
              <a:gd name="connsiteX11" fmla="*/ 2066732 w 2799528"/>
              <a:gd name="connsiteY11" fmla="*/ 232474 h 2774677"/>
              <a:gd name="connsiteX12" fmla="*/ 2165570 w 2799528"/>
              <a:gd name="connsiteY12" fmla="*/ 299378 h 2774677"/>
              <a:gd name="connsiteX13" fmla="*/ 2258791 w 2799528"/>
              <a:gd name="connsiteY13" fmla="*/ 373511 h 2774677"/>
              <a:gd name="connsiteX14" fmla="*/ 2345996 w 2799528"/>
              <a:gd name="connsiteY14" fmla="*/ 454468 h 2774677"/>
              <a:gd name="connsiteX15" fmla="*/ 2426787 w 2799528"/>
              <a:gd name="connsiteY15" fmla="*/ 541854 h 2774677"/>
              <a:gd name="connsiteX16" fmla="*/ 2500765 w 2799528"/>
              <a:gd name="connsiteY16" fmla="*/ 635266 h 2774677"/>
              <a:gd name="connsiteX17" fmla="*/ 2567533 w 2799528"/>
              <a:gd name="connsiteY17" fmla="*/ 734307 h 2774677"/>
              <a:gd name="connsiteX18" fmla="*/ 2626691 w 2799528"/>
              <a:gd name="connsiteY18" fmla="*/ 838577 h 2774677"/>
              <a:gd name="connsiteX19" fmla="*/ 2677843 w 2799528"/>
              <a:gd name="connsiteY19" fmla="*/ 947677 h 2774677"/>
              <a:gd name="connsiteX20" fmla="*/ 2720586 w 2799528"/>
              <a:gd name="connsiteY20" fmla="*/ 1061207 h 2774677"/>
              <a:gd name="connsiteX21" fmla="*/ 2754525 w 2799528"/>
              <a:gd name="connsiteY21" fmla="*/ 1178768 h 2774677"/>
              <a:gd name="connsiteX22" fmla="*/ 2779261 w 2799528"/>
              <a:gd name="connsiteY22" fmla="*/ 1299960 h 2774677"/>
              <a:gd name="connsiteX23" fmla="*/ 2794393 w 2799528"/>
              <a:gd name="connsiteY23" fmla="*/ 1424383 h 2774677"/>
              <a:gd name="connsiteX24" fmla="*/ 2799528 w 2799528"/>
              <a:gd name="connsiteY24" fmla="*/ 1551641 h 2774677"/>
              <a:gd name="connsiteX25" fmla="*/ 2794393 w 2799528"/>
              <a:gd name="connsiteY25" fmla="*/ 1678896 h 2774677"/>
              <a:gd name="connsiteX26" fmla="*/ 2779261 w 2799528"/>
              <a:gd name="connsiteY26" fmla="*/ 1803318 h 2774677"/>
              <a:gd name="connsiteX27" fmla="*/ 2754525 w 2799528"/>
              <a:gd name="connsiteY27" fmla="*/ 1924509 h 2774677"/>
              <a:gd name="connsiteX28" fmla="*/ 2720586 w 2799528"/>
              <a:gd name="connsiteY28" fmla="*/ 2042068 h 2774677"/>
              <a:gd name="connsiteX29" fmla="*/ 2677843 w 2799528"/>
              <a:gd name="connsiteY29" fmla="*/ 2155596 h 2774677"/>
              <a:gd name="connsiteX30" fmla="*/ 2626691 w 2799528"/>
              <a:gd name="connsiteY30" fmla="*/ 2264695 h 2774677"/>
              <a:gd name="connsiteX31" fmla="*/ 2567533 w 2799528"/>
              <a:gd name="connsiteY31" fmla="*/ 2368966 h 2774677"/>
              <a:gd name="connsiteX32" fmla="*/ 2500765 w 2799528"/>
              <a:gd name="connsiteY32" fmla="*/ 2468007 h 2774677"/>
              <a:gd name="connsiteX33" fmla="*/ 2426787 w 2799528"/>
              <a:gd name="connsiteY33" fmla="*/ 2561421 h 2774677"/>
              <a:gd name="connsiteX34" fmla="*/ 2345996 w 2799528"/>
              <a:gd name="connsiteY34" fmla="*/ 2648805 h 2774677"/>
              <a:gd name="connsiteX35" fmla="*/ 2258791 w 2799528"/>
              <a:gd name="connsiteY35" fmla="*/ 2729764 h 2774677"/>
              <a:gd name="connsiteX36" fmla="*/ 2202313 w 2799528"/>
              <a:gd name="connsiteY36" fmla="*/ 2774677 h 2774677"/>
              <a:gd name="connsiteX37" fmla="*/ 2293753 w 2799528"/>
              <a:gd name="connsiteY37" fmla="*/ 781918 h 2774677"/>
              <a:gd name="connsiteX0" fmla="*/ 2202313 w 2799528"/>
              <a:gd name="connsiteY0" fmla="*/ 690478 h 2774677"/>
              <a:gd name="connsiteX1" fmla="*/ 0 w 2799528"/>
              <a:gd name="connsiteY1" fmla="*/ 690478 h 2774677"/>
              <a:gd name="connsiteX2" fmla="*/ 999902 w 2799528"/>
              <a:gd name="connsiteY2" fmla="*/ 20308 h 2774677"/>
              <a:gd name="connsiteX3" fmla="*/ 1124073 w 2799528"/>
              <a:gd name="connsiteY3" fmla="*/ 5144 h 2774677"/>
              <a:gd name="connsiteX4" fmla="*/ 1251071 w 2799528"/>
              <a:gd name="connsiteY4" fmla="*/ 0 h 2774677"/>
              <a:gd name="connsiteX5" fmla="*/ 1378067 w 2799528"/>
              <a:gd name="connsiteY5" fmla="*/ 5144 h 2774677"/>
              <a:gd name="connsiteX6" fmla="*/ 1502238 w 2799528"/>
              <a:gd name="connsiteY6" fmla="*/ 20308 h 2774677"/>
              <a:gd name="connsiteX7" fmla="*/ 1623183 w 2799528"/>
              <a:gd name="connsiteY7" fmla="*/ 45095 h 2774677"/>
              <a:gd name="connsiteX8" fmla="*/ 1740504 w 2799528"/>
              <a:gd name="connsiteY8" fmla="*/ 79104 h 2774677"/>
              <a:gd name="connsiteX9" fmla="*/ 1853801 w 2799528"/>
              <a:gd name="connsiteY9" fmla="*/ 121936 h 2774677"/>
              <a:gd name="connsiteX10" fmla="*/ 1962677 w 2799528"/>
              <a:gd name="connsiteY10" fmla="*/ 173192 h 2774677"/>
              <a:gd name="connsiteX11" fmla="*/ 2066732 w 2799528"/>
              <a:gd name="connsiteY11" fmla="*/ 232474 h 2774677"/>
              <a:gd name="connsiteX12" fmla="*/ 2165570 w 2799528"/>
              <a:gd name="connsiteY12" fmla="*/ 299378 h 2774677"/>
              <a:gd name="connsiteX13" fmla="*/ 2258791 w 2799528"/>
              <a:gd name="connsiteY13" fmla="*/ 373511 h 2774677"/>
              <a:gd name="connsiteX14" fmla="*/ 2345996 w 2799528"/>
              <a:gd name="connsiteY14" fmla="*/ 454468 h 2774677"/>
              <a:gd name="connsiteX15" fmla="*/ 2426787 w 2799528"/>
              <a:gd name="connsiteY15" fmla="*/ 541854 h 2774677"/>
              <a:gd name="connsiteX16" fmla="*/ 2500765 w 2799528"/>
              <a:gd name="connsiteY16" fmla="*/ 635266 h 2774677"/>
              <a:gd name="connsiteX17" fmla="*/ 2567533 w 2799528"/>
              <a:gd name="connsiteY17" fmla="*/ 734307 h 2774677"/>
              <a:gd name="connsiteX18" fmla="*/ 2626691 w 2799528"/>
              <a:gd name="connsiteY18" fmla="*/ 838577 h 2774677"/>
              <a:gd name="connsiteX19" fmla="*/ 2677843 w 2799528"/>
              <a:gd name="connsiteY19" fmla="*/ 947677 h 2774677"/>
              <a:gd name="connsiteX20" fmla="*/ 2720586 w 2799528"/>
              <a:gd name="connsiteY20" fmla="*/ 1061207 h 2774677"/>
              <a:gd name="connsiteX21" fmla="*/ 2754525 w 2799528"/>
              <a:gd name="connsiteY21" fmla="*/ 1178768 h 2774677"/>
              <a:gd name="connsiteX22" fmla="*/ 2779261 w 2799528"/>
              <a:gd name="connsiteY22" fmla="*/ 1299960 h 2774677"/>
              <a:gd name="connsiteX23" fmla="*/ 2794393 w 2799528"/>
              <a:gd name="connsiteY23" fmla="*/ 1424383 h 2774677"/>
              <a:gd name="connsiteX24" fmla="*/ 2799528 w 2799528"/>
              <a:gd name="connsiteY24" fmla="*/ 1551641 h 2774677"/>
              <a:gd name="connsiteX25" fmla="*/ 2794393 w 2799528"/>
              <a:gd name="connsiteY25" fmla="*/ 1678896 h 2774677"/>
              <a:gd name="connsiteX26" fmla="*/ 2779261 w 2799528"/>
              <a:gd name="connsiteY26" fmla="*/ 1803318 h 2774677"/>
              <a:gd name="connsiteX27" fmla="*/ 2754525 w 2799528"/>
              <a:gd name="connsiteY27" fmla="*/ 1924509 h 2774677"/>
              <a:gd name="connsiteX28" fmla="*/ 2720586 w 2799528"/>
              <a:gd name="connsiteY28" fmla="*/ 2042068 h 2774677"/>
              <a:gd name="connsiteX29" fmla="*/ 2677843 w 2799528"/>
              <a:gd name="connsiteY29" fmla="*/ 2155596 h 2774677"/>
              <a:gd name="connsiteX30" fmla="*/ 2626691 w 2799528"/>
              <a:gd name="connsiteY30" fmla="*/ 2264695 h 2774677"/>
              <a:gd name="connsiteX31" fmla="*/ 2567533 w 2799528"/>
              <a:gd name="connsiteY31" fmla="*/ 2368966 h 2774677"/>
              <a:gd name="connsiteX32" fmla="*/ 2500765 w 2799528"/>
              <a:gd name="connsiteY32" fmla="*/ 2468007 h 2774677"/>
              <a:gd name="connsiteX33" fmla="*/ 2426787 w 2799528"/>
              <a:gd name="connsiteY33" fmla="*/ 2561421 h 2774677"/>
              <a:gd name="connsiteX34" fmla="*/ 2345996 w 2799528"/>
              <a:gd name="connsiteY34" fmla="*/ 2648805 h 2774677"/>
              <a:gd name="connsiteX35" fmla="*/ 2258791 w 2799528"/>
              <a:gd name="connsiteY35" fmla="*/ 2729764 h 2774677"/>
              <a:gd name="connsiteX36" fmla="*/ 2202313 w 2799528"/>
              <a:gd name="connsiteY36" fmla="*/ 2774677 h 2774677"/>
              <a:gd name="connsiteX0" fmla="*/ 0 w 2799528"/>
              <a:gd name="connsiteY0" fmla="*/ 690478 h 2774677"/>
              <a:gd name="connsiteX1" fmla="*/ 999902 w 2799528"/>
              <a:gd name="connsiteY1" fmla="*/ 20308 h 2774677"/>
              <a:gd name="connsiteX2" fmla="*/ 1124073 w 2799528"/>
              <a:gd name="connsiteY2" fmla="*/ 5144 h 2774677"/>
              <a:gd name="connsiteX3" fmla="*/ 1251071 w 2799528"/>
              <a:gd name="connsiteY3" fmla="*/ 0 h 2774677"/>
              <a:gd name="connsiteX4" fmla="*/ 1378067 w 2799528"/>
              <a:gd name="connsiteY4" fmla="*/ 5144 h 2774677"/>
              <a:gd name="connsiteX5" fmla="*/ 1502238 w 2799528"/>
              <a:gd name="connsiteY5" fmla="*/ 20308 h 2774677"/>
              <a:gd name="connsiteX6" fmla="*/ 1623183 w 2799528"/>
              <a:gd name="connsiteY6" fmla="*/ 45095 h 2774677"/>
              <a:gd name="connsiteX7" fmla="*/ 1740504 w 2799528"/>
              <a:gd name="connsiteY7" fmla="*/ 79104 h 2774677"/>
              <a:gd name="connsiteX8" fmla="*/ 1853801 w 2799528"/>
              <a:gd name="connsiteY8" fmla="*/ 121936 h 2774677"/>
              <a:gd name="connsiteX9" fmla="*/ 1962677 w 2799528"/>
              <a:gd name="connsiteY9" fmla="*/ 173192 h 2774677"/>
              <a:gd name="connsiteX10" fmla="*/ 2066732 w 2799528"/>
              <a:gd name="connsiteY10" fmla="*/ 232474 h 2774677"/>
              <a:gd name="connsiteX11" fmla="*/ 2165570 w 2799528"/>
              <a:gd name="connsiteY11" fmla="*/ 299378 h 2774677"/>
              <a:gd name="connsiteX12" fmla="*/ 2258791 w 2799528"/>
              <a:gd name="connsiteY12" fmla="*/ 373511 h 2774677"/>
              <a:gd name="connsiteX13" fmla="*/ 2345996 w 2799528"/>
              <a:gd name="connsiteY13" fmla="*/ 454468 h 2774677"/>
              <a:gd name="connsiteX14" fmla="*/ 2426787 w 2799528"/>
              <a:gd name="connsiteY14" fmla="*/ 541854 h 2774677"/>
              <a:gd name="connsiteX15" fmla="*/ 2500765 w 2799528"/>
              <a:gd name="connsiteY15" fmla="*/ 635266 h 2774677"/>
              <a:gd name="connsiteX16" fmla="*/ 2567533 w 2799528"/>
              <a:gd name="connsiteY16" fmla="*/ 734307 h 2774677"/>
              <a:gd name="connsiteX17" fmla="*/ 2626691 w 2799528"/>
              <a:gd name="connsiteY17" fmla="*/ 838577 h 2774677"/>
              <a:gd name="connsiteX18" fmla="*/ 2677843 w 2799528"/>
              <a:gd name="connsiteY18" fmla="*/ 947677 h 2774677"/>
              <a:gd name="connsiteX19" fmla="*/ 2720586 w 2799528"/>
              <a:gd name="connsiteY19" fmla="*/ 1061207 h 2774677"/>
              <a:gd name="connsiteX20" fmla="*/ 2754525 w 2799528"/>
              <a:gd name="connsiteY20" fmla="*/ 1178768 h 2774677"/>
              <a:gd name="connsiteX21" fmla="*/ 2779261 w 2799528"/>
              <a:gd name="connsiteY21" fmla="*/ 1299960 h 2774677"/>
              <a:gd name="connsiteX22" fmla="*/ 2794393 w 2799528"/>
              <a:gd name="connsiteY22" fmla="*/ 1424383 h 2774677"/>
              <a:gd name="connsiteX23" fmla="*/ 2799528 w 2799528"/>
              <a:gd name="connsiteY23" fmla="*/ 1551641 h 2774677"/>
              <a:gd name="connsiteX24" fmla="*/ 2794393 w 2799528"/>
              <a:gd name="connsiteY24" fmla="*/ 1678896 h 2774677"/>
              <a:gd name="connsiteX25" fmla="*/ 2779261 w 2799528"/>
              <a:gd name="connsiteY25" fmla="*/ 1803318 h 2774677"/>
              <a:gd name="connsiteX26" fmla="*/ 2754525 w 2799528"/>
              <a:gd name="connsiteY26" fmla="*/ 1924509 h 2774677"/>
              <a:gd name="connsiteX27" fmla="*/ 2720586 w 2799528"/>
              <a:gd name="connsiteY27" fmla="*/ 2042068 h 2774677"/>
              <a:gd name="connsiteX28" fmla="*/ 2677843 w 2799528"/>
              <a:gd name="connsiteY28" fmla="*/ 2155596 h 2774677"/>
              <a:gd name="connsiteX29" fmla="*/ 2626691 w 2799528"/>
              <a:gd name="connsiteY29" fmla="*/ 2264695 h 2774677"/>
              <a:gd name="connsiteX30" fmla="*/ 2567533 w 2799528"/>
              <a:gd name="connsiteY30" fmla="*/ 2368966 h 2774677"/>
              <a:gd name="connsiteX31" fmla="*/ 2500765 w 2799528"/>
              <a:gd name="connsiteY31" fmla="*/ 2468007 h 2774677"/>
              <a:gd name="connsiteX32" fmla="*/ 2426787 w 2799528"/>
              <a:gd name="connsiteY32" fmla="*/ 2561421 h 2774677"/>
              <a:gd name="connsiteX33" fmla="*/ 2345996 w 2799528"/>
              <a:gd name="connsiteY33" fmla="*/ 2648805 h 2774677"/>
              <a:gd name="connsiteX34" fmla="*/ 2258791 w 2799528"/>
              <a:gd name="connsiteY34" fmla="*/ 2729764 h 2774677"/>
              <a:gd name="connsiteX35" fmla="*/ 2202313 w 2799528"/>
              <a:gd name="connsiteY35" fmla="*/ 2774677 h 2774677"/>
              <a:gd name="connsiteX0" fmla="*/ 0 w 1799626"/>
              <a:gd name="connsiteY0" fmla="*/ 20308 h 2774677"/>
              <a:gd name="connsiteX1" fmla="*/ 124171 w 1799626"/>
              <a:gd name="connsiteY1" fmla="*/ 5144 h 2774677"/>
              <a:gd name="connsiteX2" fmla="*/ 251169 w 1799626"/>
              <a:gd name="connsiteY2" fmla="*/ 0 h 2774677"/>
              <a:gd name="connsiteX3" fmla="*/ 378165 w 1799626"/>
              <a:gd name="connsiteY3" fmla="*/ 5144 h 2774677"/>
              <a:gd name="connsiteX4" fmla="*/ 502336 w 1799626"/>
              <a:gd name="connsiteY4" fmla="*/ 20308 h 2774677"/>
              <a:gd name="connsiteX5" fmla="*/ 623281 w 1799626"/>
              <a:gd name="connsiteY5" fmla="*/ 45095 h 2774677"/>
              <a:gd name="connsiteX6" fmla="*/ 740602 w 1799626"/>
              <a:gd name="connsiteY6" fmla="*/ 79104 h 2774677"/>
              <a:gd name="connsiteX7" fmla="*/ 853899 w 1799626"/>
              <a:gd name="connsiteY7" fmla="*/ 121936 h 2774677"/>
              <a:gd name="connsiteX8" fmla="*/ 962775 w 1799626"/>
              <a:gd name="connsiteY8" fmla="*/ 173192 h 2774677"/>
              <a:gd name="connsiteX9" fmla="*/ 1066830 w 1799626"/>
              <a:gd name="connsiteY9" fmla="*/ 232474 h 2774677"/>
              <a:gd name="connsiteX10" fmla="*/ 1165668 w 1799626"/>
              <a:gd name="connsiteY10" fmla="*/ 299378 h 2774677"/>
              <a:gd name="connsiteX11" fmla="*/ 1258889 w 1799626"/>
              <a:gd name="connsiteY11" fmla="*/ 373511 h 2774677"/>
              <a:gd name="connsiteX12" fmla="*/ 1346094 w 1799626"/>
              <a:gd name="connsiteY12" fmla="*/ 454468 h 2774677"/>
              <a:gd name="connsiteX13" fmla="*/ 1426885 w 1799626"/>
              <a:gd name="connsiteY13" fmla="*/ 541854 h 2774677"/>
              <a:gd name="connsiteX14" fmla="*/ 1500863 w 1799626"/>
              <a:gd name="connsiteY14" fmla="*/ 635266 h 2774677"/>
              <a:gd name="connsiteX15" fmla="*/ 1567631 w 1799626"/>
              <a:gd name="connsiteY15" fmla="*/ 734307 h 2774677"/>
              <a:gd name="connsiteX16" fmla="*/ 1626789 w 1799626"/>
              <a:gd name="connsiteY16" fmla="*/ 838577 h 2774677"/>
              <a:gd name="connsiteX17" fmla="*/ 1677941 w 1799626"/>
              <a:gd name="connsiteY17" fmla="*/ 947677 h 2774677"/>
              <a:gd name="connsiteX18" fmla="*/ 1720684 w 1799626"/>
              <a:gd name="connsiteY18" fmla="*/ 1061207 h 2774677"/>
              <a:gd name="connsiteX19" fmla="*/ 1754623 w 1799626"/>
              <a:gd name="connsiteY19" fmla="*/ 1178768 h 2774677"/>
              <a:gd name="connsiteX20" fmla="*/ 1779359 w 1799626"/>
              <a:gd name="connsiteY20" fmla="*/ 1299960 h 2774677"/>
              <a:gd name="connsiteX21" fmla="*/ 1794491 w 1799626"/>
              <a:gd name="connsiteY21" fmla="*/ 1424383 h 2774677"/>
              <a:gd name="connsiteX22" fmla="*/ 1799626 w 1799626"/>
              <a:gd name="connsiteY22" fmla="*/ 1551641 h 2774677"/>
              <a:gd name="connsiteX23" fmla="*/ 1794491 w 1799626"/>
              <a:gd name="connsiteY23" fmla="*/ 1678896 h 2774677"/>
              <a:gd name="connsiteX24" fmla="*/ 1779359 w 1799626"/>
              <a:gd name="connsiteY24" fmla="*/ 1803318 h 2774677"/>
              <a:gd name="connsiteX25" fmla="*/ 1754623 w 1799626"/>
              <a:gd name="connsiteY25" fmla="*/ 1924509 h 2774677"/>
              <a:gd name="connsiteX26" fmla="*/ 1720684 w 1799626"/>
              <a:gd name="connsiteY26" fmla="*/ 2042068 h 2774677"/>
              <a:gd name="connsiteX27" fmla="*/ 1677941 w 1799626"/>
              <a:gd name="connsiteY27" fmla="*/ 2155596 h 2774677"/>
              <a:gd name="connsiteX28" fmla="*/ 1626789 w 1799626"/>
              <a:gd name="connsiteY28" fmla="*/ 2264695 h 2774677"/>
              <a:gd name="connsiteX29" fmla="*/ 1567631 w 1799626"/>
              <a:gd name="connsiteY29" fmla="*/ 2368966 h 2774677"/>
              <a:gd name="connsiteX30" fmla="*/ 1500863 w 1799626"/>
              <a:gd name="connsiteY30" fmla="*/ 2468007 h 2774677"/>
              <a:gd name="connsiteX31" fmla="*/ 1426885 w 1799626"/>
              <a:gd name="connsiteY31" fmla="*/ 2561421 h 2774677"/>
              <a:gd name="connsiteX32" fmla="*/ 1346094 w 1799626"/>
              <a:gd name="connsiteY32" fmla="*/ 2648805 h 2774677"/>
              <a:gd name="connsiteX33" fmla="*/ 1258889 w 1799626"/>
              <a:gd name="connsiteY33" fmla="*/ 2729764 h 2774677"/>
              <a:gd name="connsiteX34" fmla="*/ 1202411 w 1799626"/>
              <a:gd name="connsiteY34" fmla="*/ 2774677 h 2774677"/>
              <a:gd name="connsiteX0" fmla="*/ 0 w 1799626"/>
              <a:gd name="connsiteY0" fmla="*/ 20308 h 2729764"/>
              <a:gd name="connsiteX1" fmla="*/ 124171 w 1799626"/>
              <a:gd name="connsiteY1" fmla="*/ 5144 h 2729764"/>
              <a:gd name="connsiteX2" fmla="*/ 251169 w 1799626"/>
              <a:gd name="connsiteY2" fmla="*/ 0 h 2729764"/>
              <a:gd name="connsiteX3" fmla="*/ 378165 w 1799626"/>
              <a:gd name="connsiteY3" fmla="*/ 5144 h 2729764"/>
              <a:gd name="connsiteX4" fmla="*/ 502336 w 1799626"/>
              <a:gd name="connsiteY4" fmla="*/ 20308 h 2729764"/>
              <a:gd name="connsiteX5" fmla="*/ 623281 w 1799626"/>
              <a:gd name="connsiteY5" fmla="*/ 45095 h 2729764"/>
              <a:gd name="connsiteX6" fmla="*/ 740602 w 1799626"/>
              <a:gd name="connsiteY6" fmla="*/ 79104 h 2729764"/>
              <a:gd name="connsiteX7" fmla="*/ 853899 w 1799626"/>
              <a:gd name="connsiteY7" fmla="*/ 121936 h 2729764"/>
              <a:gd name="connsiteX8" fmla="*/ 962775 w 1799626"/>
              <a:gd name="connsiteY8" fmla="*/ 173192 h 2729764"/>
              <a:gd name="connsiteX9" fmla="*/ 1066830 w 1799626"/>
              <a:gd name="connsiteY9" fmla="*/ 232474 h 2729764"/>
              <a:gd name="connsiteX10" fmla="*/ 1165668 w 1799626"/>
              <a:gd name="connsiteY10" fmla="*/ 299378 h 2729764"/>
              <a:gd name="connsiteX11" fmla="*/ 1258889 w 1799626"/>
              <a:gd name="connsiteY11" fmla="*/ 373511 h 2729764"/>
              <a:gd name="connsiteX12" fmla="*/ 1346094 w 1799626"/>
              <a:gd name="connsiteY12" fmla="*/ 454468 h 2729764"/>
              <a:gd name="connsiteX13" fmla="*/ 1426885 w 1799626"/>
              <a:gd name="connsiteY13" fmla="*/ 541854 h 2729764"/>
              <a:gd name="connsiteX14" fmla="*/ 1500863 w 1799626"/>
              <a:gd name="connsiteY14" fmla="*/ 635266 h 2729764"/>
              <a:gd name="connsiteX15" fmla="*/ 1567631 w 1799626"/>
              <a:gd name="connsiteY15" fmla="*/ 734307 h 2729764"/>
              <a:gd name="connsiteX16" fmla="*/ 1626789 w 1799626"/>
              <a:gd name="connsiteY16" fmla="*/ 838577 h 2729764"/>
              <a:gd name="connsiteX17" fmla="*/ 1677941 w 1799626"/>
              <a:gd name="connsiteY17" fmla="*/ 947677 h 2729764"/>
              <a:gd name="connsiteX18" fmla="*/ 1720684 w 1799626"/>
              <a:gd name="connsiteY18" fmla="*/ 1061207 h 2729764"/>
              <a:gd name="connsiteX19" fmla="*/ 1754623 w 1799626"/>
              <a:gd name="connsiteY19" fmla="*/ 1178768 h 2729764"/>
              <a:gd name="connsiteX20" fmla="*/ 1779359 w 1799626"/>
              <a:gd name="connsiteY20" fmla="*/ 1299960 h 2729764"/>
              <a:gd name="connsiteX21" fmla="*/ 1794491 w 1799626"/>
              <a:gd name="connsiteY21" fmla="*/ 1424383 h 2729764"/>
              <a:gd name="connsiteX22" fmla="*/ 1799626 w 1799626"/>
              <a:gd name="connsiteY22" fmla="*/ 1551641 h 2729764"/>
              <a:gd name="connsiteX23" fmla="*/ 1794491 w 1799626"/>
              <a:gd name="connsiteY23" fmla="*/ 1678896 h 2729764"/>
              <a:gd name="connsiteX24" fmla="*/ 1779359 w 1799626"/>
              <a:gd name="connsiteY24" fmla="*/ 1803318 h 2729764"/>
              <a:gd name="connsiteX25" fmla="*/ 1754623 w 1799626"/>
              <a:gd name="connsiteY25" fmla="*/ 1924509 h 2729764"/>
              <a:gd name="connsiteX26" fmla="*/ 1720684 w 1799626"/>
              <a:gd name="connsiteY26" fmla="*/ 2042068 h 2729764"/>
              <a:gd name="connsiteX27" fmla="*/ 1677941 w 1799626"/>
              <a:gd name="connsiteY27" fmla="*/ 2155596 h 2729764"/>
              <a:gd name="connsiteX28" fmla="*/ 1626789 w 1799626"/>
              <a:gd name="connsiteY28" fmla="*/ 2264695 h 2729764"/>
              <a:gd name="connsiteX29" fmla="*/ 1567631 w 1799626"/>
              <a:gd name="connsiteY29" fmla="*/ 2368966 h 2729764"/>
              <a:gd name="connsiteX30" fmla="*/ 1500863 w 1799626"/>
              <a:gd name="connsiteY30" fmla="*/ 2468007 h 2729764"/>
              <a:gd name="connsiteX31" fmla="*/ 1426885 w 1799626"/>
              <a:gd name="connsiteY31" fmla="*/ 2561421 h 2729764"/>
              <a:gd name="connsiteX32" fmla="*/ 1346094 w 1799626"/>
              <a:gd name="connsiteY32" fmla="*/ 2648805 h 2729764"/>
              <a:gd name="connsiteX33" fmla="*/ 1258889 w 1799626"/>
              <a:gd name="connsiteY33" fmla="*/ 2729764 h 2729764"/>
              <a:gd name="connsiteX0" fmla="*/ 0 w 1799626"/>
              <a:gd name="connsiteY0" fmla="*/ 20308 h 2648805"/>
              <a:gd name="connsiteX1" fmla="*/ 124171 w 1799626"/>
              <a:gd name="connsiteY1" fmla="*/ 5144 h 2648805"/>
              <a:gd name="connsiteX2" fmla="*/ 251169 w 1799626"/>
              <a:gd name="connsiteY2" fmla="*/ 0 h 2648805"/>
              <a:gd name="connsiteX3" fmla="*/ 378165 w 1799626"/>
              <a:gd name="connsiteY3" fmla="*/ 5144 h 2648805"/>
              <a:gd name="connsiteX4" fmla="*/ 502336 w 1799626"/>
              <a:gd name="connsiteY4" fmla="*/ 20308 h 2648805"/>
              <a:gd name="connsiteX5" fmla="*/ 623281 w 1799626"/>
              <a:gd name="connsiteY5" fmla="*/ 45095 h 2648805"/>
              <a:gd name="connsiteX6" fmla="*/ 740602 w 1799626"/>
              <a:gd name="connsiteY6" fmla="*/ 79104 h 2648805"/>
              <a:gd name="connsiteX7" fmla="*/ 853899 w 1799626"/>
              <a:gd name="connsiteY7" fmla="*/ 121936 h 2648805"/>
              <a:gd name="connsiteX8" fmla="*/ 962775 w 1799626"/>
              <a:gd name="connsiteY8" fmla="*/ 173192 h 2648805"/>
              <a:gd name="connsiteX9" fmla="*/ 1066830 w 1799626"/>
              <a:gd name="connsiteY9" fmla="*/ 232474 h 2648805"/>
              <a:gd name="connsiteX10" fmla="*/ 1165668 w 1799626"/>
              <a:gd name="connsiteY10" fmla="*/ 299378 h 2648805"/>
              <a:gd name="connsiteX11" fmla="*/ 1258889 w 1799626"/>
              <a:gd name="connsiteY11" fmla="*/ 373511 h 2648805"/>
              <a:gd name="connsiteX12" fmla="*/ 1346094 w 1799626"/>
              <a:gd name="connsiteY12" fmla="*/ 454468 h 2648805"/>
              <a:gd name="connsiteX13" fmla="*/ 1426885 w 1799626"/>
              <a:gd name="connsiteY13" fmla="*/ 541854 h 2648805"/>
              <a:gd name="connsiteX14" fmla="*/ 1500863 w 1799626"/>
              <a:gd name="connsiteY14" fmla="*/ 635266 h 2648805"/>
              <a:gd name="connsiteX15" fmla="*/ 1567631 w 1799626"/>
              <a:gd name="connsiteY15" fmla="*/ 734307 h 2648805"/>
              <a:gd name="connsiteX16" fmla="*/ 1626789 w 1799626"/>
              <a:gd name="connsiteY16" fmla="*/ 838577 h 2648805"/>
              <a:gd name="connsiteX17" fmla="*/ 1677941 w 1799626"/>
              <a:gd name="connsiteY17" fmla="*/ 947677 h 2648805"/>
              <a:gd name="connsiteX18" fmla="*/ 1720684 w 1799626"/>
              <a:gd name="connsiteY18" fmla="*/ 1061207 h 2648805"/>
              <a:gd name="connsiteX19" fmla="*/ 1754623 w 1799626"/>
              <a:gd name="connsiteY19" fmla="*/ 1178768 h 2648805"/>
              <a:gd name="connsiteX20" fmla="*/ 1779359 w 1799626"/>
              <a:gd name="connsiteY20" fmla="*/ 1299960 h 2648805"/>
              <a:gd name="connsiteX21" fmla="*/ 1794491 w 1799626"/>
              <a:gd name="connsiteY21" fmla="*/ 1424383 h 2648805"/>
              <a:gd name="connsiteX22" fmla="*/ 1799626 w 1799626"/>
              <a:gd name="connsiteY22" fmla="*/ 1551641 h 2648805"/>
              <a:gd name="connsiteX23" fmla="*/ 1794491 w 1799626"/>
              <a:gd name="connsiteY23" fmla="*/ 1678896 h 2648805"/>
              <a:gd name="connsiteX24" fmla="*/ 1779359 w 1799626"/>
              <a:gd name="connsiteY24" fmla="*/ 1803318 h 2648805"/>
              <a:gd name="connsiteX25" fmla="*/ 1754623 w 1799626"/>
              <a:gd name="connsiteY25" fmla="*/ 1924509 h 2648805"/>
              <a:gd name="connsiteX26" fmla="*/ 1720684 w 1799626"/>
              <a:gd name="connsiteY26" fmla="*/ 2042068 h 2648805"/>
              <a:gd name="connsiteX27" fmla="*/ 1677941 w 1799626"/>
              <a:gd name="connsiteY27" fmla="*/ 2155596 h 2648805"/>
              <a:gd name="connsiteX28" fmla="*/ 1626789 w 1799626"/>
              <a:gd name="connsiteY28" fmla="*/ 2264695 h 2648805"/>
              <a:gd name="connsiteX29" fmla="*/ 1567631 w 1799626"/>
              <a:gd name="connsiteY29" fmla="*/ 2368966 h 2648805"/>
              <a:gd name="connsiteX30" fmla="*/ 1500863 w 1799626"/>
              <a:gd name="connsiteY30" fmla="*/ 2468007 h 2648805"/>
              <a:gd name="connsiteX31" fmla="*/ 1426885 w 1799626"/>
              <a:gd name="connsiteY31" fmla="*/ 2561421 h 2648805"/>
              <a:gd name="connsiteX32" fmla="*/ 1346094 w 1799626"/>
              <a:gd name="connsiteY32" fmla="*/ 2648805 h 2648805"/>
              <a:gd name="connsiteX0" fmla="*/ 0 w 1799626"/>
              <a:gd name="connsiteY0" fmla="*/ 20308 h 2561421"/>
              <a:gd name="connsiteX1" fmla="*/ 124171 w 1799626"/>
              <a:gd name="connsiteY1" fmla="*/ 5144 h 2561421"/>
              <a:gd name="connsiteX2" fmla="*/ 251169 w 1799626"/>
              <a:gd name="connsiteY2" fmla="*/ 0 h 2561421"/>
              <a:gd name="connsiteX3" fmla="*/ 378165 w 1799626"/>
              <a:gd name="connsiteY3" fmla="*/ 5144 h 2561421"/>
              <a:gd name="connsiteX4" fmla="*/ 502336 w 1799626"/>
              <a:gd name="connsiteY4" fmla="*/ 20308 h 2561421"/>
              <a:gd name="connsiteX5" fmla="*/ 623281 w 1799626"/>
              <a:gd name="connsiteY5" fmla="*/ 45095 h 2561421"/>
              <a:gd name="connsiteX6" fmla="*/ 740602 w 1799626"/>
              <a:gd name="connsiteY6" fmla="*/ 79104 h 2561421"/>
              <a:gd name="connsiteX7" fmla="*/ 853899 w 1799626"/>
              <a:gd name="connsiteY7" fmla="*/ 121936 h 2561421"/>
              <a:gd name="connsiteX8" fmla="*/ 962775 w 1799626"/>
              <a:gd name="connsiteY8" fmla="*/ 173192 h 2561421"/>
              <a:gd name="connsiteX9" fmla="*/ 1066830 w 1799626"/>
              <a:gd name="connsiteY9" fmla="*/ 232474 h 2561421"/>
              <a:gd name="connsiteX10" fmla="*/ 1165668 w 1799626"/>
              <a:gd name="connsiteY10" fmla="*/ 299378 h 2561421"/>
              <a:gd name="connsiteX11" fmla="*/ 1258889 w 1799626"/>
              <a:gd name="connsiteY11" fmla="*/ 373511 h 2561421"/>
              <a:gd name="connsiteX12" fmla="*/ 1346094 w 1799626"/>
              <a:gd name="connsiteY12" fmla="*/ 454468 h 2561421"/>
              <a:gd name="connsiteX13" fmla="*/ 1426885 w 1799626"/>
              <a:gd name="connsiteY13" fmla="*/ 541854 h 2561421"/>
              <a:gd name="connsiteX14" fmla="*/ 1500863 w 1799626"/>
              <a:gd name="connsiteY14" fmla="*/ 635266 h 2561421"/>
              <a:gd name="connsiteX15" fmla="*/ 1567631 w 1799626"/>
              <a:gd name="connsiteY15" fmla="*/ 734307 h 2561421"/>
              <a:gd name="connsiteX16" fmla="*/ 1626789 w 1799626"/>
              <a:gd name="connsiteY16" fmla="*/ 838577 h 2561421"/>
              <a:gd name="connsiteX17" fmla="*/ 1677941 w 1799626"/>
              <a:gd name="connsiteY17" fmla="*/ 947677 h 2561421"/>
              <a:gd name="connsiteX18" fmla="*/ 1720684 w 1799626"/>
              <a:gd name="connsiteY18" fmla="*/ 1061207 h 2561421"/>
              <a:gd name="connsiteX19" fmla="*/ 1754623 w 1799626"/>
              <a:gd name="connsiteY19" fmla="*/ 1178768 h 2561421"/>
              <a:gd name="connsiteX20" fmla="*/ 1779359 w 1799626"/>
              <a:gd name="connsiteY20" fmla="*/ 1299960 h 2561421"/>
              <a:gd name="connsiteX21" fmla="*/ 1794491 w 1799626"/>
              <a:gd name="connsiteY21" fmla="*/ 1424383 h 2561421"/>
              <a:gd name="connsiteX22" fmla="*/ 1799626 w 1799626"/>
              <a:gd name="connsiteY22" fmla="*/ 1551641 h 2561421"/>
              <a:gd name="connsiteX23" fmla="*/ 1794491 w 1799626"/>
              <a:gd name="connsiteY23" fmla="*/ 1678896 h 2561421"/>
              <a:gd name="connsiteX24" fmla="*/ 1779359 w 1799626"/>
              <a:gd name="connsiteY24" fmla="*/ 1803318 h 2561421"/>
              <a:gd name="connsiteX25" fmla="*/ 1754623 w 1799626"/>
              <a:gd name="connsiteY25" fmla="*/ 1924509 h 2561421"/>
              <a:gd name="connsiteX26" fmla="*/ 1720684 w 1799626"/>
              <a:gd name="connsiteY26" fmla="*/ 2042068 h 2561421"/>
              <a:gd name="connsiteX27" fmla="*/ 1677941 w 1799626"/>
              <a:gd name="connsiteY27" fmla="*/ 2155596 h 2561421"/>
              <a:gd name="connsiteX28" fmla="*/ 1626789 w 1799626"/>
              <a:gd name="connsiteY28" fmla="*/ 2264695 h 2561421"/>
              <a:gd name="connsiteX29" fmla="*/ 1567631 w 1799626"/>
              <a:gd name="connsiteY29" fmla="*/ 2368966 h 2561421"/>
              <a:gd name="connsiteX30" fmla="*/ 1500863 w 1799626"/>
              <a:gd name="connsiteY30" fmla="*/ 2468007 h 2561421"/>
              <a:gd name="connsiteX31" fmla="*/ 1426885 w 1799626"/>
              <a:gd name="connsiteY31" fmla="*/ 2561421 h 2561421"/>
              <a:gd name="connsiteX0" fmla="*/ 0 w 1799626"/>
              <a:gd name="connsiteY0" fmla="*/ 20308 h 2468007"/>
              <a:gd name="connsiteX1" fmla="*/ 124171 w 1799626"/>
              <a:gd name="connsiteY1" fmla="*/ 5144 h 2468007"/>
              <a:gd name="connsiteX2" fmla="*/ 251169 w 1799626"/>
              <a:gd name="connsiteY2" fmla="*/ 0 h 2468007"/>
              <a:gd name="connsiteX3" fmla="*/ 378165 w 1799626"/>
              <a:gd name="connsiteY3" fmla="*/ 5144 h 2468007"/>
              <a:gd name="connsiteX4" fmla="*/ 502336 w 1799626"/>
              <a:gd name="connsiteY4" fmla="*/ 20308 h 2468007"/>
              <a:gd name="connsiteX5" fmla="*/ 623281 w 1799626"/>
              <a:gd name="connsiteY5" fmla="*/ 45095 h 2468007"/>
              <a:gd name="connsiteX6" fmla="*/ 740602 w 1799626"/>
              <a:gd name="connsiteY6" fmla="*/ 79104 h 2468007"/>
              <a:gd name="connsiteX7" fmla="*/ 853899 w 1799626"/>
              <a:gd name="connsiteY7" fmla="*/ 121936 h 2468007"/>
              <a:gd name="connsiteX8" fmla="*/ 962775 w 1799626"/>
              <a:gd name="connsiteY8" fmla="*/ 173192 h 2468007"/>
              <a:gd name="connsiteX9" fmla="*/ 1066830 w 1799626"/>
              <a:gd name="connsiteY9" fmla="*/ 232474 h 2468007"/>
              <a:gd name="connsiteX10" fmla="*/ 1165668 w 1799626"/>
              <a:gd name="connsiteY10" fmla="*/ 299378 h 2468007"/>
              <a:gd name="connsiteX11" fmla="*/ 1258889 w 1799626"/>
              <a:gd name="connsiteY11" fmla="*/ 373511 h 2468007"/>
              <a:gd name="connsiteX12" fmla="*/ 1346094 w 1799626"/>
              <a:gd name="connsiteY12" fmla="*/ 454468 h 2468007"/>
              <a:gd name="connsiteX13" fmla="*/ 1426885 w 1799626"/>
              <a:gd name="connsiteY13" fmla="*/ 541854 h 2468007"/>
              <a:gd name="connsiteX14" fmla="*/ 1500863 w 1799626"/>
              <a:gd name="connsiteY14" fmla="*/ 635266 h 2468007"/>
              <a:gd name="connsiteX15" fmla="*/ 1567631 w 1799626"/>
              <a:gd name="connsiteY15" fmla="*/ 734307 h 2468007"/>
              <a:gd name="connsiteX16" fmla="*/ 1626789 w 1799626"/>
              <a:gd name="connsiteY16" fmla="*/ 838577 h 2468007"/>
              <a:gd name="connsiteX17" fmla="*/ 1677941 w 1799626"/>
              <a:gd name="connsiteY17" fmla="*/ 947677 h 2468007"/>
              <a:gd name="connsiteX18" fmla="*/ 1720684 w 1799626"/>
              <a:gd name="connsiteY18" fmla="*/ 1061207 h 2468007"/>
              <a:gd name="connsiteX19" fmla="*/ 1754623 w 1799626"/>
              <a:gd name="connsiteY19" fmla="*/ 1178768 h 2468007"/>
              <a:gd name="connsiteX20" fmla="*/ 1779359 w 1799626"/>
              <a:gd name="connsiteY20" fmla="*/ 1299960 h 2468007"/>
              <a:gd name="connsiteX21" fmla="*/ 1794491 w 1799626"/>
              <a:gd name="connsiteY21" fmla="*/ 1424383 h 2468007"/>
              <a:gd name="connsiteX22" fmla="*/ 1799626 w 1799626"/>
              <a:gd name="connsiteY22" fmla="*/ 1551641 h 2468007"/>
              <a:gd name="connsiteX23" fmla="*/ 1794491 w 1799626"/>
              <a:gd name="connsiteY23" fmla="*/ 1678896 h 2468007"/>
              <a:gd name="connsiteX24" fmla="*/ 1779359 w 1799626"/>
              <a:gd name="connsiteY24" fmla="*/ 1803318 h 2468007"/>
              <a:gd name="connsiteX25" fmla="*/ 1754623 w 1799626"/>
              <a:gd name="connsiteY25" fmla="*/ 1924509 h 2468007"/>
              <a:gd name="connsiteX26" fmla="*/ 1720684 w 1799626"/>
              <a:gd name="connsiteY26" fmla="*/ 2042068 h 2468007"/>
              <a:gd name="connsiteX27" fmla="*/ 1677941 w 1799626"/>
              <a:gd name="connsiteY27" fmla="*/ 2155596 h 2468007"/>
              <a:gd name="connsiteX28" fmla="*/ 1626789 w 1799626"/>
              <a:gd name="connsiteY28" fmla="*/ 2264695 h 2468007"/>
              <a:gd name="connsiteX29" fmla="*/ 1567631 w 1799626"/>
              <a:gd name="connsiteY29" fmla="*/ 2368966 h 2468007"/>
              <a:gd name="connsiteX30" fmla="*/ 1500863 w 1799626"/>
              <a:gd name="connsiteY30" fmla="*/ 2468007 h 2468007"/>
              <a:gd name="connsiteX0" fmla="*/ 0 w 1799626"/>
              <a:gd name="connsiteY0" fmla="*/ 20308 h 2368966"/>
              <a:gd name="connsiteX1" fmla="*/ 124171 w 1799626"/>
              <a:gd name="connsiteY1" fmla="*/ 5144 h 2368966"/>
              <a:gd name="connsiteX2" fmla="*/ 251169 w 1799626"/>
              <a:gd name="connsiteY2" fmla="*/ 0 h 2368966"/>
              <a:gd name="connsiteX3" fmla="*/ 378165 w 1799626"/>
              <a:gd name="connsiteY3" fmla="*/ 5144 h 2368966"/>
              <a:gd name="connsiteX4" fmla="*/ 502336 w 1799626"/>
              <a:gd name="connsiteY4" fmla="*/ 20308 h 2368966"/>
              <a:gd name="connsiteX5" fmla="*/ 623281 w 1799626"/>
              <a:gd name="connsiteY5" fmla="*/ 45095 h 2368966"/>
              <a:gd name="connsiteX6" fmla="*/ 740602 w 1799626"/>
              <a:gd name="connsiteY6" fmla="*/ 79104 h 2368966"/>
              <a:gd name="connsiteX7" fmla="*/ 853899 w 1799626"/>
              <a:gd name="connsiteY7" fmla="*/ 121936 h 2368966"/>
              <a:gd name="connsiteX8" fmla="*/ 962775 w 1799626"/>
              <a:gd name="connsiteY8" fmla="*/ 173192 h 2368966"/>
              <a:gd name="connsiteX9" fmla="*/ 1066830 w 1799626"/>
              <a:gd name="connsiteY9" fmla="*/ 232474 h 2368966"/>
              <a:gd name="connsiteX10" fmla="*/ 1165668 w 1799626"/>
              <a:gd name="connsiteY10" fmla="*/ 299378 h 2368966"/>
              <a:gd name="connsiteX11" fmla="*/ 1258889 w 1799626"/>
              <a:gd name="connsiteY11" fmla="*/ 373511 h 2368966"/>
              <a:gd name="connsiteX12" fmla="*/ 1346094 w 1799626"/>
              <a:gd name="connsiteY12" fmla="*/ 454468 h 2368966"/>
              <a:gd name="connsiteX13" fmla="*/ 1426885 w 1799626"/>
              <a:gd name="connsiteY13" fmla="*/ 541854 h 2368966"/>
              <a:gd name="connsiteX14" fmla="*/ 1500863 w 1799626"/>
              <a:gd name="connsiteY14" fmla="*/ 635266 h 2368966"/>
              <a:gd name="connsiteX15" fmla="*/ 1567631 w 1799626"/>
              <a:gd name="connsiteY15" fmla="*/ 734307 h 2368966"/>
              <a:gd name="connsiteX16" fmla="*/ 1626789 w 1799626"/>
              <a:gd name="connsiteY16" fmla="*/ 838577 h 2368966"/>
              <a:gd name="connsiteX17" fmla="*/ 1677941 w 1799626"/>
              <a:gd name="connsiteY17" fmla="*/ 947677 h 2368966"/>
              <a:gd name="connsiteX18" fmla="*/ 1720684 w 1799626"/>
              <a:gd name="connsiteY18" fmla="*/ 1061207 h 2368966"/>
              <a:gd name="connsiteX19" fmla="*/ 1754623 w 1799626"/>
              <a:gd name="connsiteY19" fmla="*/ 1178768 h 2368966"/>
              <a:gd name="connsiteX20" fmla="*/ 1779359 w 1799626"/>
              <a:gd name="connsiteY20" fmla="*/ 1299960 h 2368966"/>
              <a:gd name="connsiteX21" fmla="*/ 1794491 w 1799626"/>
              <a:gd name="connsiteY21" fmla="*/ 1424383 h 2368966"/>
              <a:gd name="connsiteX22" fmla="*/ 1799626 w 1799626"/>
              <a:gd name="connsiteY22" fmla="*/ 1551641 h 2368966"/>
              <a:gd name="connsiteX23" fmla="*/ 1794491 w 1799626"/>
              <a:gd name="connsiteY23" fmla="*/ 1678896 h 2368966"/>
              <a:gd name="connsiteX24" fmla="*/ 1779359 w 1799626"/>
              <a:gd name="connsiteY24" fmla="*/ 1803318 h 2368966"/>
              <a:gd name="connsiteX25" fmla="*/ 1754623 w 1799626"/>
              <a:gd name="connsiteY25" fmla="*/ 1924509 h 2368966"/>
              <a:gd name="connsiteX26" fmla="*/ 1720684 w 1799626"/>
              <a:gd name="connsiteY26" fmla="*/ 2042068 h 2368966"/>
              <a:gd name="connsiteX27" fmla="*/ 1677941 w 1799626"/>
              <a:gd name="connsiteY27" fmla="*/ 2155596 h 2368966"/>
              <a:gd name="connsiteX28" fmla="*/ 1626789 w 1799626"/>
              <a:gd name="connsiteY28" fmla="*/ 2264695 h 2368966"/>
              <a:gd name="connsiteX29" fmla="*/ 1567631 w 1799626"/>
              <a:gd name="connsiteY29" fmla="*/ 2368966 h 2368966"/>
              <a:gd name="connsiteX0" fmla="*/ 0 w 1799626"/>
              <a:gd name="connsiteY0" fmla="*/ 20308 h 2264695"/>
              <a:gd name="connsiteX1" fmla="*/ 124171 w 1799626"/>
              <a:gd name="connsiteY1" fmla="*/ 5144 h 2264695"/>
              <a:gd name="connsiteX2" fmla="*/ 251169 w 1799626"/>
              <a:gd name="connsiteY2" fmla="*/ 0 h 2264695"/>
              <a:gd name="connsiteX3" fmla="*/ 378165 w 1799626"/>
              <a:gd name="connsiteY3" fmla="*/ 5144 h 2264695"/>
              <a:gd name="connsiteX4" fmla="*/ 502336 w 1799626"/>
              <a:gd name="connsiteY4" fmla="*/ 20308 h 2264695"/>
              <a:gd name="connsiteX5" fmla="*/ 623281 w 1799626"/>
              <a:gd name="connsiteY5" fmla="*/ 45095 h 2264695"/>
              <a:gd name="connsiteX6" fmla="*/ 740602 w 1799626"/>
              <a:gd name="connsiteY6" fmla="*/ 79104 h 2264695"/>
              <a:gd name="connsiteX7" fmla="*/ 853899 w 1799626"/>
              <a:gd name="connsiteY7" fmla="*/ 121936 h 2264695"/>
              <a:gd name="connsiteX8" fmla="*/ 962775 w 1799626"/>
              <a:gd name="connsiteY8" fmla="*/ 173192 h 2264695"/>
              <a:gd name="connsiteX9" fmla="*/ 1066830 w 1799626"/>
              <a:gd name="connsiteY9" fmla="*/ 232474 h 2264695"/>
              <a:gd name="connsiteX10" fmla="*/ 1165668 w 1799626"/>
              <a:gd name="connsiteY10" fmla="*/ 299378 h 2264695"/>
              <a:gd name="connsiteX11" fmla="*/ 1258889 w 1799626"/>
              <a:gd name="connsiteY11" fmla="*/ 373511 h 2264695"/>
              <a:gd name="connsiteX12" fmla="*/ 1346094 w 1799626"/>
              <a:gd name="connsiteY12" fmla="*/ 454468 h 2264695"/>
              <a:gd name="connsiteX13" fmla="*/ 1426885 w 1799626"/>
              <a:gd name="connsiteY13" fmla="*/ 541854 h 2264695"/>
              <a:gd name="connsiteX14" fmla="*/ 1500863 w 1799626"/>
              <a:gd name="connsiteY14" fmla="*/ 635266 h 2264695"/>
              <a:gd name="connsiteX15" fmla="*/ 1567631 w 1799626"/>
              <a:gd name="connsiteY15" fmla="*/ 734307 h 2264695"/>
              <a:gd name="connsiteX16" fmla="*/ 1626789 w 1799626"/>
              <a:gd name="connsiteY16" fmla="*/ 838577 h 2264695"/>
              <a:gd name="connsiteX17" fmla="*/ 1677941 w 1799626"/>
              <a:gd name="connsiteY17" fmla="*/ 947677 h 2264695"/>
              <a:gd name="connsiteX18" fmla="*/ 1720684 w 1799626"/>
              <a:gd name="connsiteY18" fmla="*/ 1061207 h 2264695"/>
              <a:gd name="connsiteX19" fmla="*/ 1754623 w 1799626"/>
              <a:gd name="connsiteY19" fmla="*/ 1178768 h 2264695"/>
              <a:gd name="connsiteX20" fmla="*/ 1779359 w 1799626"/>
              <a:gd name="connsiteY20" fmla="*/ 1299960 h 2264695"/>
              <a:gd name="connsiteX21" fmla="*/ 1794491 w 1799626"/>
              <a:gd name="connsiteY21" fmla="*/ 1424383 h 2264695"/>
              <a:gd name="connsiteX22" fmla="*/ 1799626 w 1799626"/>
              <a:gd name="connsiteY22" fmla="*/ 1551641 h 2264695"/>
              <a:gd name="connsiteX23" fmla="*/ 1794491 w 1799626"/>
              <a:gd name="connsiteY23" fmla="*/ 1678896 h 2264695"/>
              <a:gd name="connsiteX24" fmla="*/ 1779359 w 1799626"/>
              <a:gd name="connsiteY24" fmla="*/ 1803318 h 2264695"/>
              <a:gd name="connsiteX25" fmla="*/ 1754623 w 1799626"/>
              <a:gd name="connsiteY25" fmla="*/ 1924509 h 2264695"/>
              <a:gd name="connsiteX26" fmla="*/ 1720684 w 1799626"/>
              <a:gd name="connsiteY26" fmla="*/ 2042068 h 2264695"/>
              <a:gd name="connsiteX27" fmla="*/ 1677941 w 1799626"/>
              <a:gd name="connsiteY27" fmla="*/ 2155596 h 2264695"/>
              <a:gd name="connsiteX28" fmla="*/ 1626789 w 1799626"/>
              <a:gd name="connsiteY28" fmla="*/ 2264695 h 2264695"/>
              <a:gd name="connsiteX0" fmla="*/ 0 w 1799626"/>
              <a:gd name="connsiteY0" fmla="*/ 20308 h 2155596"/>
              <a:gd name="connsiteX1" fmla="*/ 124171 w 1799626"/>
              <a:gd name="connsiteY1" fmla="*/ 5144 h 2155596"/>
              <a:gd name="connsiteX2" fmla="*/ 251169 w 1799626"/>
              <a:gd name="connsiteY2" fmla="*/ 0 h 2155596"/>
              <a:gd name="connsiteX3" fmla="*/ 378165 w 1799626"/>
              <a:gd name="connsiteY3" fmla="*/ 5144 h 2155596"/>
              <a:gd name="connsiteX4" fmla="*/ 502336 w 1799626"/>
              <a:gd name="connsiteY4" fmla="*/ 20308 h 2155596"/>
              <a:gd name="connsiteX5" fmla="*/ 623281 w 1799626"/>
              <a:gd name="connsiteY5" fmla="*/ 45095 h 2155596"/>
              <a:gd name="connsiteX6" fmla="*/ 740602 w 1799626"/>
              <a:gd name="connsiteY6" fmla="*/ 79104 h 2155596"/>
              <a:gd name="connsiteX7" fmla="*/ 853899 w 1799626"/>
              <a:gd name="connsiteY7" fmla="*/ 121936 h 2155596"/>
              <a:gd name="connsiteX8" fmla="*/ 962775 w 1799626"/>
              <a:gd name="connsiteY8" fmla="*/ 173192 h 2155596"/>
              <a:gd name="connsiteX9" fmla="*/ 1066830 w 1799626"/>
              <a:gd name="connsiteY9" fmla="*/ 232474 h 2155596"/>
              <a:gd name="connsiteX10" fmla="*/ 1165668 w 1799626"/>
              <a:gd name="connsiteY10" fmla="*/ 299378 h 2155596"/>
              <a:gd name="connsiteX11" fmla="*/ 1258889 w 1799626"/>
              <a:gd name="connsiteY11" fmla="*/ 373511 h 2155596"/>
              <a:gd name="connsiteX12" fmla="*/ 1346094 w 1799626"/>
              <a:gd name="connsiteY12" fmla="*/ 454468 h 2155596"/>
              <a:gd name="connsiteX13" fmla="*/ 1426885 w 1799626"/>
              <a:gd name="connsiteY13" fmla="*/ 541854 h 2155596"/>
              <a:gd name="connsiteX14" fmla="*/ 1500863 w 1799626"/>
              <a:gd name="connsiteY14" fmla="*/ 635266 h 2155596"/>
              <a:gd name="connsiteX15" fmla="*/ 1567631 w 1799626"/>
              <a:gd name="connsiteY15" fmla="*/ 734307 h 2155596"/>
              <a:gd name="connsiteX16" fmla="*/ 1626789 w 1799626"/>
              <a:gd name="connsiteY16" fmla="*/ 838577 h 2155596"/>
              <a:gd name="connsiteX17" fmla="*/ 1677941 w 1799626"/>
              <a:gd name="connsiteY17" fmla="*/ 947677 h 2155596"/>
              <a:gd name="connsiteX18" fmla="*/ 1720684 w 1799626"/>
              <a:gd name="connsiteY18" fmla="*/ 1061207 h 2155596"/>
              <a:gd name="connsiteX19" fmla="*/ 1754623 w 1799626"/>
              <a:gd name="connsiteY19" fmla="*/ 1178768 h 2155596"/>
              <a:gd name="connsiteX20" fmla="*/ 1779359 w 1799626"/>
              <a:gd name="connsiteY20" fmla="*/ 1299960 h 2155596"/>
              <a:gd name="connsiteX21" fmla="*/ 1794491 w 1799626"/>
              <a:gd name="connsiteY21" fmla="*/ 1424383 h 2155596"/>
              <a:gd name="connsiteX22" fmla="*/ 1799626 w 1799626"/>
              <a:gd name="connsiteY22" fmla="*/ 1551641 h 2155596"/>
              <a:gd name="connsiteX23" fmla="*/ 1794491 w 1799626"/>
              <a:gd name="connsiteY23" fmla="*/ 1678896 h 2155596"/>
              <a:gd name="connsiteX24" fmla="*/ 1779359 w 1799626"/>
              <a:gd name="connsiteY24" fmla="*/ 1803318 h 2155596"/>
              <a:gd name="connsiteX25" fmla="*/ 1754623 w 1799626"/>
              <a:gd name="connsiteY25" fmla="*/ 1924509 h 2155596"/>
              <a:gd name="connsiteX26" fmla="*/ 1720684 w 1799626"/>
              <a:gd name="connsiteY26" fmla="*/ 2042068 h 2155596"/>
              <a:gd name="connsiteX27" fmla="*/ 1677941 w 1799626"/>
              <a:gd name="connsiteY27" fmla="*/ 2155596 h 2155596"/>
              <a:gd name="connsiteX0" fmla="*/ 0 w 1799626"/>
              <a:gd name="connsiteY0" fmla="*/ 20308 h 2042068"/>
              <a:gd name="connsiteX1" fmla="*/ 124171 w 1799626"/>
              <a:gd name="connsiteY1" fmla="*/ 5144 h 2042068"/>
              <a:gd name="connsiteX2" fmla="*/ 251169 w 1799626"/>
              <a:gd name="connsiteY2" fmla="*/ 0 h 2042068"/>
              <a:gd name="connsiteX3" fmla="*/ 378165 w 1799626"/>
              <a:gd name="connsiteY3" fmla="*/ 5144 h 2042068"/>
              <a:gd name="connsiteX4" fmla="*/ 502336 w 1799626"/>
              <a:gd name="connsiteY4" fmla="*/ 20308 h 2042068"/>
              <a:gd name="connsiteX5" fmla="*/ 623281 w 1799626"/>
              <a:gd name="connsiteY5" fmla="*/ 45095 h 2042068"/>
              <a:gd name="connsiteX6" fmla="*/ 740602 w 1799626"/>
              <a:gd name="connsiteY6" fmla="*/ 79104 h 2042068"/>
              <a:gd name="connsiteX7" fmla="*/ 853899 w 1799626"/>
              <a:gd name="connsiteY7" fmla="*/ 121936 h 2042068"/>
              <a:gd name="connsiteX8" fmla="*/ 962775 w 1799626"/>
              <a:gd name="connsiteY8" fmla="*/ 173192 h 2042068"/>
              <a:gd name="connsiteX9" fmla="*/ 1066830 w 1799626"/>
              <a:gd name="connsiteY9" fmla="*/ 232474 h 2042068"/>
              <a:gd name="connsiteX10" fmla="*/ 1165668 w 1799626"/>
              <a:gd name="connsiteY10" fmla="*/ 299378 h 2042068"/>
              <a:gd name="connsiteX11" fmla="*/ 1258889 w 1799626"/>
              <a:gd name="connsiteY11" fmla="*/ 373511 h 2042068"/>
              <a:gd name="connsiteX12" fmla="*/ 1346094 w 1799626"/>
              <a:gd name="connsiteY12" fmla="*/ 454468 h 2042068"/>
              <a:gd name="connsiteX13" fmla="*/ 1426885 w 1799626"/>
              <a:gd name="connsiteY13" fmla="*/ 541854 h 2042068"/>
              <a:gd name="connsiteX14" fmla="*/ 1500863 w 1799626"/>
              <a:gd name="connsiteY14" fmla="*/ 635266 h 2042068"/>
              <a:gd name="connsiteX15" fmla="*/ 1567631 w 1799626"/>
              <a:gd name="connsiteY15" fmla="*/ 734307 h 2042068"/>
              <a:gd name="connsiteX16" fmla="*/ 1626789 w 1799626"/>
              <a:gd name="connsiteY16" fmla="*/ 838577 h 2042068"/>
              <a:gd name="connsiteX17" fmla="*/ 1677941 w 1799626"/>
              <a:gd name="connsiteY17" fmla="*/ 947677 h 2042068"/>
              <a:gd name="connsiteX18" fmla="*/ 1720684 w 1799626"/>
              <a:gd name="connsiteY18" fmla="*/ 1061207 h 2042068"/>
              <a:gd name="connsiteX19" fmla="*/ 1754623 w 1799626"/>
              <a:gd name="connsiteY19" fmla="*/ 1178768 h 2042068"/>
              <a:gd name="connsiteX20" fmla="*/ 1779359 w 1799626"/>
              <a:gd name="connsiteY20" fmla="*/ 1299960 h 2042068"/>
              <a:gd name="connsiteX21" fmla="*/ 1794491 w 1799626"/>
              <a:gd name="connsiteY21" fmla="*/ 1424383 h 2042068"/>
              <a:gd name="connsiteX22" fmla="*/ 1799626 w 1799626"/>
              <a:gd name="connsiteY22" fmla="*/ 1551641 h 2042068"/>
              <a:gd name="connsiteX23" fmla="*/ 1794491 w 1799626"/>
              <a:gd name="connsiteY23" fmla="*/ 1678896 h 2042068"/>
              <a:gd name="connsiteX24" fmla="*/ 1779359 w 1799626"/>
              <a:gd name="connsiteY24" fmla="*/ 1803318 h 2042068"/>
              <a:gd name="connsiteX25" fmla="*/ 1754623 w 1799626"/>
              <a:gd name="connsiteY25" fmla="*/ 1924509 h 2042068"/>
              <a:gd name="connsiteX26" fmla="*/ 1720684 w 1799626"/>
              <a:gd name="connsiteY26" fmla="*/ 2042068 h 2042068"/>
              <a:gd name="connsiteX0" fmla="*/ 0 w 1799626"/>
              <a:gd name="connsiteY0" fmla="*/ 20308 h 1924509"/>
              <a:gd name="connsiteX1" fmla="*/ 124171 w 1799626"/>
              <a:gd name="connsiteY1" fmla="*/ 5144 h 1924509"/>
              <a:gd name="connsiteX2" fmla="*/ 251169 w 1799626"/>
              <a:gd name="connsiteY2" fmla="*/ 0 h 1924509"/>
              <a:gd name="connsiteX3" fmla="*/ 378165 w 1799626"/>
              <a:gd name="connsiteY3" fmla="*/ 5144 h 1924509"/>
              <a:gd name="connsiteX4" fmla="*/ 502336 w 1799626"/>
              <a:gd name="connsiteY4" fmla="*/ 20308 h 1924509"/>
              <a:gd name="connsiteX5" fmla="*/ 623281 w 1799626"/>
              <a:gd name="connsiteY5" fmla="*/ 45095 h 1924509"/>
              <a:gd name="connsiteX6" fmla="*/ 740602 w 1799626"/>
              <a:gd name="connsiteY6" fmla="*/ 79104 h 1924509"/>
              <a:gd name="connsiteX7" fmla="*/ 853899 w 1799626"/>
              <a:gd name="connsiteY7" fmla="*/ 121936 h 1924509"/>
              <a:gd name="connsiteX8" fmla="*/ 962775 w 1799626"/>
              <a:gd name="connsiteY8" fmla="*/ 173192 h 1924509"/>
              <a:gd name="connsiteX9" fmla="*/ 1066830 w 1799626"/>
              <a:gd name="connsiteY9" fmla="*/ 232474 h 1924509"/>
              <a:gd name="connsiteX10" fmla="*/ 1165668 w 1799626"/>
              <a:gd name="connsiteY10" fmla="*/ 299378 h 1924509"/>
              <a:gd name="connsiteX11" fmla="*/ 1258889 w 1799626"/>
              <a:gd name="connsiteY11" fmla="*/ 373511 h 1924509"/>
              <a:gd name="connsiteX12" fmla="*/ 1346094 w 1799626"/>
              <a:gd name="connsiteY12" fmla="*/ 454468 h 1924509"/>
              <a:gd name="connsiteX13" fmla="*/ 1426885 w 1799626"/>
              <a:gd name="connsiteY13" fmla="*/ 541854 h 1924509"/>
              <a:gd name="connsiteX14" fmla="*/ 1500863 w 1799626"/>
              <a:gd name="connsiteY14" fmla="*/ 635266 h 1924509"/>
              <a:gd name="connsiteX15" fmla="*/ 1567631 w 1799626"/>
              <a:gd name="connsiteY15" fmla="*/ 734307 h 1924509"/>
              <a:gd name="connsiteX16" fmla="*/ 1626789 w 1799626"/>
              <a:gd name="connsiteY16" fmla="*/ 838577 h 1924509"/>
              <a:gd name="connsiteX17" fmla="*/ 1677941 w 1799626"/>
              <a:gd name="connsiteY17" fmla="*/ 947677 h 1924509"/>
              <a:gd name="connsiteX18" fmla="*/ 1720684 w 1799626"/>
              <a:gd name="connsiteY18" fmla="*/ 1061207 h 1924509"/>
              <a:gd name="connsiteX19" fmla="*/ 1754623 w 1799626"/>
              <a:gd name="connsiteY19" fmla="*/ 1178768 h 1924509"/>
              <a:gd name="connsiteX20" fmla="*/ 1779359 w 1799626"/>
              <a:gd name="connsiteY20" fmla="*/ 1299960 h 1924509"/>
              <a:gd name="connsiteX21" fmla="*/ 1794491 w 1799626"/>
              <a:gd name="connsiteY21" fmla="*/ 1424383 h 1924509"/>
              <a:gd name="connsiteX22" fmla="*/ 1799626 w 1799626"/>
              <a:gd name="connsiteY22" fmla="*/ 1551641 h 1924509"/>
              <a:gd name="connsiteX23" fmla="*/ 1794491 w 1799626"/>
              <a:gd name="connsiteY23" fmla="*/ 1678896 h 1924509"/>
              <a:gd name="connsiteX24" fmla="*/ 1779359 w 1799626"/>
              <a:gd name="connsiteY24" fmla="*/ 1803318 h 1924509"/>
              <a:gd name="connsiteX25" fmla="*/ 1754623 w 1799626"/>
              <a:gd name="connsiteY25" fmla="*/ 1924509 h 1924509"/>
              <a:gd name="connsiteX0" fmla="*/ 0 w 1799626"/>
              <a:gd name="connsiteY0" fmla="*/ 20308 h 1803318"/>
              <a:gd name="connsiteX1" fmla="*/ 124171 w 1799626"/>
              <a:gd name="connsiteY1" fmla="*/ 5144 h 1803318"/>
              <a:gd name="connsiteX2" fmla="*/ 251169 w 1799626"/>
              <a:gd name="connsiteY2" fmla="*/ 0 h 1803318"/>
              <a:gd name="connsiteX3" fmla="*/ 378165 w 1799626"/>
              <a:gd name="connsiteY3" fmla="*/ 5144 h 1803318"/>
              <a:gd name="connsiteX4" fmla="*/ 502336 w 1799626"/>
              <a:gd name="connsiteY4" fmla="*/ 20308 h 1803318"/>
              <a:gd name="connsiteX5" fmla="*/ 623281 w 1799626"/>
              <a:gd name="connsiteY5" fmla="*/ 45095 h 1803318"/>
              <a:gd name="connsiteX6" fmla="*/ 740602 w 1799626"/>
              <a:gd name="connsiteY6" fmla="*/ 79104 h 1803318"/>
              <a:gd name="connsiteX7" fmla="*/ 853899 w 1799626"/>
              <a:gd name="connsiteY7" fmla="*/ 121936 h 1803318"/>
              <a:gd name="connsiteX8" fmla="*/ 962775 w 1799626"/>
              <a:gd name="connsiteY8" fmla="*/ 173192 h 1803318"/>
              <a:gd name="connsiteX9" fmla="*/ 1066830 w 1799626"/>
              <a:gd name="connsiteY9" fmla="*/ 232474 h 1803318"/>
              <a:gd name="connsiteX10" fmla="*/ 1165668 w 1799626"/>
              <a:gd name="connsiteY10" fmla="*/ 299378 h 1803318"/>
              <a:gd name="connsiteX11" fmla="*/ 1258889 w 1799626"/>
              <a:gd name="connsiteY11" fmla="*/ 373511 h 1803318"/>
              <a:gd name="connsiteX12" fmla="*/ 1346094 w 1799626"/>
              <a:gd name="connsiteY12" fmla="*/ 454468 h 1803318"/>
              <a:gd name="connsiteX13" fmla="*/ 1426885 w 1799626"/>
              <a:gd name="connsiteY13" fmla="*/ 541854 h 1803318"/>
              <a:gd name="connsiteX14" fmla="*/ 1500863 w 1799626"/>
              <a:gd name="connsiteY14" fmla="*/ 635266 h 1803318"/>
              <a:gd name="connsiteX15" fmla="*/ 1567631 w 1799626"/>
              <a:gd name="connsiteY15" fmla="*/ 734307 h 1803318"/>
              <a:gd name="connsiteX16" fmla="*/ 1626789 w 1799626"/>
              <a:gd name="connsiteY16" fmla="*/ 838577 h 1803318"/>
              <a:gd name="connsiteX17" fmla="*/ 1677941 w 1799626"/>
              <a:gd name="connsiteY17" fmla="*/ 947677 h 1803318"/>
              <a:gd name="connsiteX18" fmla="*/ 1720684 w 1799626"/>
              <a:gd name="connsiteY18" fmla="*/ 1061207 h 1803318"/>
              <a:gd name="connsiteX19" fmla="*/ 1754623 w 1799626"/>
              <a:gd name="connsiteY19" fmla="*/ 1178768 h 1803318"/>
              <a:gd name="connsiteX20" fmla="*/ 1779359 w 1799626"/>
              <a:gd name="connsiteY20" fmla="*/ 1299960 h 1803318"/>
              <a:gd name="connsiteX21" fmla="*/ 1794491 w 1799626"/>
              <a:gd name="connsiteY21" fmla="*/ 1424383 h 1803318"/>
              <a:gd name="connsiteX22" fmla="*/ 1799626 w 1799626"/>
              <a:gd name="connsiteY22" fmla="*/ 1551641 h 1803318"/>
              <a:gd name="connsiteX23" fmla="*/ 1794491 w 1799626"/>
              <a:gd name="connsiteY23" fmla="*/ 1678896 h 1803318"/>
              <a:gd name="connsiteX24" fmla="*/ 1779359 w 1799626"/>
              <a:gd name="connsiteY24" fmla="*/ 1803318 h 1803318"/>
              <a:gd name="connsiteX0" fmla="*/ 0 w 1799626"/>
              <a:gd name="connsiteY0" fmla="*/ 20308 h 1678896"/>
              <a:gd name="connsiteX1" fmla="*/ 124171 w 1799626"/>
              <a:gd name="connsiteY1" fmla="*/ 5144 h 1678896"/>
              <a:gd name="connsiteX2" fmla="*/ 251169 w 1799626"/>
              <a:gd name="connsiteY2" fmla="*/ 0 h 1678896"/>
              <a:gd name="connsiteX3" fmla="*/ 378165 w 1799626"/>
              <a:gd name="connsiteY3" fmla="*/ 5144 h 1678896"/>
              <a:gd name="connsiteX4" fmla="*/ 502336 w 1799626"/>
              <a:gd name="connsiteY4" fmla="*/ 20308 h 1678896"/>
              <a:gd name="connsiteX5" fmla="*/ 623281 w 1799626"/>
              <a:gd name="connsiteY5" fmla="*/ 45095 h 1678896"/>
              <a:gd name="connsiteX6" fmla="*/ 740602 w 1799626"/>
              <a:gd name="connsiteY6" fmla="*/ 79104 h 1678896"/>
              <a:gd name="connsiteX7" fmla="*/ 853899 w 1799626"/>
              <a:gd name="connsiteY7" fmla="*/ 121936 h 1678896"/>
              <a:gd name="connsiteX8" fmla="*/ 962775 w 1799626"/>
              <a:gd name="connsiteY8" fmla="*/ 173192 h 1678896"/>
              <a:gd name="connsiteX9" fmla="*/ 1066830 w 1799626"/>
              <a:gd name="connsiteY9" fmla="*/ 232474 h 1678896"/>
              <a:gd name="connsiteX10" fmla="*/ 1165668 w 1799626"/>
              <a:gd name="connsiteY10" fmla="*/ 299378 h 1678896"/>
              <a:gd name="connsiteX11" fmla="*/ 1258889 w 1799626"/>
              <a:gd name="connsiteY11" fmla="*/ 373511 h 1678896"/>
              <a:gd name="connsiteX12" fmla="*/ 1346094 w 1799626"/>
              <a:gd name="connsiteY12" fmla="*/ 454468 h 1678896"/>
              <a:gd name="connsiteX13" fmla="*/ 1426885 w 1799626"/>
              <a:gd name="connsiteY13" fmla="*/ 541854 h 1678896"/>
              <a:gd name="connsiteX14" fmla="*/ 1500863 w 1799626"/>
              <a:gd name="connsiteY14" fmla="*/ 635266 h 1678896"/>
              <a:gd name="connsiteX15" fmla="*/ 1567631 w 1799626"/>
              <a:gd name="connsiteY15" fmla="*/ 734307 h 1678896"/>
              <a:gd name="connsiteX16" fmla="*/ 1626789 w 1799626"/>
              <a:gd name="connsiteY16" fmla="*/ 838577 h 1678896"/>
              <a:gd name="connsiteX17" fmla="*/ 1677941 w 1799626"/>
              <a:gd name="connsiteY17" fmla="*/ 947677 h 1678896"/>
              <a:gd name="connsiteX18" fmla="*/ 1720684 w 1799626"/>
              <a:gd name="connsiteY18" fmla="*/ 1061207 h 1678896"/>
              <a:gd name="connsiteX19" fmla="*/ 1754623 w 1799626"/>
              <a:gd name="connsiteY19" fmla="*/ 1178768 h 1678896"/>
              <a:gd name="connsiteX20" fmla="*/ 1779359 w 1799626"/>
              <a:gd name="connsiteY20" fmla="*/ 1299960 h 1678896"/>
              <a:gd name="connsiteX21" fmla="*/ 1794491 w 1799626"/>
              <a:gd name="connsiteY21" fmla="*/ 1424383 h 1678896"/>
              <a:gd name="connsiteX22" fmla="*/ 1799626 w 1799626"/>
              <a:gd name="connsiteY22" fmla="*/ 1551641 h 1678896"/>
              <a:gd name="connsiteX23" fmla="*/ 1794491 w 1799626"/>
              <a:gd name="connsiteY23" fmla="*/ 1678896 h 1678896"/>
              <a:gd name="connsiteX0" fmla="*/ 0 w 1799626"/>
              <a:gd name="connsiteY0" fmla="*/ 20308 h 1551641"/>
              <a:gd name="connsiteX1" fmla="*/ 124171 w 1799626"/>
              <a:gd name="connsiteY1" fmla="*/ 5144 h 1551641"/>
              <a:gd name="connsiteX2" fmla="*/ 251169 w 1799626"/>
              <a:gd name="connsiteY2" fmla="*/ 0 h 1551641"/>
              <a:gd name="connsiteX3" fmla="*/ 378165 w 1799626"/>
              <a:gd name="connsiteY3" fmla="*/ 5144 h 1551641"/>
              <a:gd name="connsiteX4" fmla="*/ 502336 w 1799626"/>
              <a:gd name="connsiteY4" fmla="*/ 20308 h 1551641"/>
              <a:gd name="connsiteX5" fmla="*/ 623281 w 1799626"/>
              <a:gd name="connsiteY5" fmla="*/ 45095 h 1551641"/>
              <a:gd name="connsiteX6" fmla="*/ 740602 w 1799626"/>
              <a:gd name="connsiteY6" fmla="*/ 79104 h 1551641"/>
              <a:gd name="connsiteX7" fmla="*/ 853899 w 1799626"/>
              <a:gd name="connsiteY7" fmla="*/ 121936 h 1551641"/>
              <a:gd name="connsiteX8" fmla="*/ 962775 w 1799626"/>
              <a:gd name="connsiteY8" fmla="*/ 173192 h 1551641"/>
              <a:gd name="connsiteX9" fmla="*/ 1066830 w 1799626"/>
              <a:gd name="connsiteY9" fmla="*/ 232474 h 1551641"/>
              <a:gd name="connsiteX10" fmla="*/ 1165668 w 1799626"/>
              <a:gd name="connsiteY10" fmla="*/ 299378 h 1551641"/>
              <a:gd name="connsiteX11" fmla="*/ 1258889 w 1799626"/>
              <a:gd name="connsiteY11" fmla="*/ 373511 h 1551641"/>
              <a:gd name="connsiteX12" fmla="*/ 1346094 w 1799626"/>
              <a:gd name="connsiteY12" fmla="*/ 454468 h 1551641"/>
              <a:gd name="connsiteX13" fmla="*/ 1426885 w 1799626"/>
              <a:gd name="connsiteY13" fmla="*/ 541854 h 1551641"/>
              <a:gd name="connsiteX14" fmla="*/ 1500863 w 1799626"/>
              <a:gd name="connsiteY14" fmla="*/ 635266 h 1551641"/>
              <a:gd name="connsiteX15" fmla="*/ 1567631 w 1799626"/>
              <a:gd name="connsiteY15" fmla="*/ 734307 h 1551641"/>
              <a:gd name="connsiteX16" fmla="*/ 1626789 w 1799626"/>
              <a:gd name="connsiteY16" fmla="*/ 838577 h 1551641"/>
              <a:gd name="connsiteX17" fmla="*/ 1677941 w 1799626"/>
              <a:gd name="connsiteY17" fmla="*/ 947677 h 1551641"/>
              <a:gd name="connsiteX18" fmla="*/ 1720684 w 1799626"/>
              <a:gd name="connsiteY18" fmla="*/ 1061207 h 1551641"/>
              <a:gd name="connsiteX19" fmla="*/ 1754623 w 1799626"/>
              <a:gd name="connsiteY19" fmla="*/ 1178768 h 1551641"/>
              <a:gd name="connsiteX20" fmla="*/ 1779359 w 1799626"/>
              <a:gd name="connsiteY20" fmla="*/ 1299960 h 1551641"/>
              <a:gd name="connsiteX21" fmla="*/ 1794491 w 1799626"/>
              <a:gd name="connsiteY21" fmla="*/ 1424383 h 1551641"/>
              <a:gd name="connsiteX22" fmla="*/ 1799626 w 1799626"/>
              <a:gd name="connsiteY22" fmla="*/ 1551641 h 1551641"/>
              <a:gd name="connsiteX0" fmla="*/ 0 w 1794491"/>
              <a:gd name="connsiteY0" fmla="*/ 20308 h 1424383"/>
              <a:gd name="connsiteX1" fmla="*/ 124171 w 1794491"/>
              <a:gd name="connsiteY1" fmla="*/ 5144 h 1424383"/>
              <a:gd name="connsiteX2" fmla="*/ 251169 w 1794491"/>
              <a:gd name="connsiteY2" fmla="*/ 0 h 1424383"/>
              <a:gd name="connsiteX3" fmla="*/ 378165 w 1794491"/>
              <a:gd name="connsiteY3" fmla="*/ 5144 h 1424383"/>
              <a:gd name="connsiteX4" fmla="*/ 502336 w 1794491"/>
              <a:gd name="connsiteY4" fmla="*/ 20308 h 1424383"/>
              <a:gd name="connsiteX5" fmla="*/ 623281 w 1794491"/>
              <a:gd name="connsiteY5" fmla="*/ 45095 h 1424383"/>
              <a:gd name="connsiteX6" fmla="*/ 740602 w 1794491"/>
              <a:gd name="connsiteY6" fmla="*/ 79104 h 1424383"/>
              <a:gd name="connsiteX7" fmla="*/ 853899 w 1794491"/>
              <a:gd name="connsiteY7" fmla="*/ 121936 h 1424383"/>
              <a:gd name="connsiteX8" fmla="*/ 962775 w 1794491"/>
              <a:gd name="connsiteY8" fmla="*/ 173192 h 1424383"/>
              <a:gd name="connsiteX9" fmla="*/ 1066830 w 1794491"/>
              <a:gd name="connsiteY9" fmla="*/ 232474 h 1424383"/>
              <a:gd name="connsiteX10" fmla="*/ 1165668 w 1794491"/>
              <a:gd name="connsiteY10" fmla="*/ 299378 h 1424383"/>
              <a:gd name="connsiteX11" fmla="*/ 1258889 w 1794491"/>
              <a:gd name="connsiteY11" fmla="*/ 373511 h 1424383"/>
              <a:gd name="connsiteX12" fmla="*/ 1346094 w 1794491"/>
              <a:gd name="connsiteY12" fmla="*/ 454468 h 1424383"/>
              <a:gd name="connsiteX13" fmla="*/ 1426885 w 1794491"/>
              <a:gd name="connsiteY13" fmla="*/ 541854 h 1424383"/>
              <a:gd name="connsiteX14" fmla="*/ 1500863 w 1794491"/>
              <a:gd name="connsiteY14" fmla="*/ 635266 h 1424383"/>
              <a:gd name="connsiteX15" fmla="*/ 1567631 w 1794491"/>
              <a:gd name="connsiteY15" fmla="*/ 734307 h 1424383"/>
              <a:gd name="connsiteX16" fmla="*/ 1626789 w 1794491"/>
              <a:gd name="connsiteY16" fmla="*/ 838577 h 1424383"/>
              <a:gd name="connsiteX17" fmla="*/ 1677941 w 1794491"/>
              <a:gd name="connsiteY17" fmla="*/ 947677 h 1424383"/>
              <a:gd name="connsiteX18" fmla="*/ 1720684 w 1794491"/>
              <a:gd name="connsiteY18" fmla="*/ 1061207 h 1424383"/>
              <a:gd name="connsiteX19" fmla="*/ 1754623 w 1794491"/>
              <a:gd name="connsiteY19" fmla="*/ 1178768 h 1424383"/>
              <a:gd name="connsiteX20" fmla="*/ 1779359 w 1794491"/>
              <a:gd name="connsiteY20" fmla="*/ 1299960 h 1424383"/>
              <a:gd name="connsiteX21" fmla="*/ 1794491 w 1794491"/>
              <a:gd name="connsiteY21" fmla="*/ 1424383 h 1424383"/>
              <a:gd name="connsiteX0" fmla="*/ 0 w 1779359"/>
              <a:gd name="connsiteY0" fmla="*/ 20308 h 1299960"/>
              <a:gd name="connsiteX1" fmla="*/ 124171 w 1779359"/>
              <a:gd name="connsiteY1" fmla="*/ 5144 h 1299960"/>
              <a:gd name="connsiteX2" fmla="*/ 251169 w 1779359"/>
              <a:gd name="connsiteY2" fmla="*/ 0 h 1299960"/>
              <a:gd name="connsiteX3" fmla="*/ 378165 w 1779359"/>
              <a:gd name="connsiteY3" fmla="*/ 5144 h 1299960"/>
              <a:gd name="connsiteX4" fmla="*/ 502336 w 1779359"/>
              <a:gd name="connsiteY4" fmla="*/ 20308 h 1299960"/>
              <a:gd name="connsiteX5" fmla="*/ 623281 w 1779359"/>
              <a:gd name="connsiteY5" fmla="*/ 45095 h 1299960"/>
              <a:gd name="connsiteX6" fmla="*/ 740602 w 1779359"/>
              <a:gd name="connsiteY6" fmla="*/ 79104 h 1299960"/>
              <a:gd name="connsiteX7" fmla="*/ 853899 w 1779359"/>
              <a:gd name="connsiteY7" fmla="*/ 121936 h 1299960"/>
              <a:gd name="connsiteX8" fmla="*/ 962775 w 1779359"/>
              <a:gd name="connsiteY8" fmla="*/ 173192 h 1299960"/>
              <a:gd name="connsiteX9" fmla="*/ 1066830 w 1779359"/>
              <a:gd name="connsiteY9" fmla="*/ 232474 h 1299960"/>
              <a:gd name="connsiteX10" fmla="*/ 1165668 w 1779359"/>
              <a:gd name="connsiteY10" fmla="*/ 299378 h 1299960"/>
              <a:gd name="connsiteX11" fmla="*/ 1258889 w 1779359"/>
              <a:gd name="connsiteY11" fmla="*/ 373511 h 1299960"/>
              <a:gd name="connsiteX12" fmla="*/ 1346094 w 1779359"/>
              <a:gd name="connsiteY12" fmla="*/ 454468 h 1299960"/>
              <a:gd name="connsiteX13" fmla="*/ 1426885 w 1779359"/>
              <a:gd name="connsiteY13" fmla="*/ 541854 h 1299960"/>
              <a:gd name="connsiteX14" fmla="*/ 1500863 w 1779359"/>
              <a:gd name="connsiteY14" fmla="*/ 635266 h 1299960"/>
              <a:gd name="connsiteX15" fmla="*/ 1567631 w 1779359"/>
              <a:gd name="connsiteY15" fmla="*/ 734307 h 1299960"/>
              <a:gd name="connsiteX16" fmla="*/ 1626789 w 1779359"/>
              <a:gd name="connsiteY16" fmla="*/ 838577 h 1299960"/>
              <a:gd name="connsiteX17" fmla="*/ 1677941 w 1779359"/>
              <a:gd name="connsiteY17" fmla="*/ 947677 h 1299960"/>
              <a:gd name="connsiteX18" fmla="*/ 1720684 w 1779359"/>
              <a:gd name="connsiteY18" fmla="*/ 1061207 h 1299960"/>
              <a:gd name="connsiteX19" fmla="*/ 1754623 w 1779359"/>
              <a:gd name="connsiteY19" fmla="*/ 1178768 h 1299960"/>
              <a:gd name="connsiteX20" fmla="*/ 1779359 w 1779359"/>
              <a:gd name="connsiteY20" fmla="*/ 1299960 h 1299960"/>
              <a:gd name="connsiteX0" fmla="*/ 0 w 1754623"/>
              <a:gd name="connsiteY0" fmla="*/ 20308 h 1178768"/>
              <a:gd name="connsiteX1" fmla="*/ 124171 w 1754623"/>
              <a:gd name="connsiteY1" fmla="*/ 5144 h 1178768"/>
              <a:gd name="connsiteX2" fmla="*/ 251169 w 1754623"/>
              <a:gd name="connsiteY2" fmla="*/ 0 h 1178768"/>
              <a:gd name="connsiteX3" fmla="*/ 378165 w 1754623"/>
              <a:gd name="connsiteY3" fmla="*/ 5144 h 1178768"/>
              <a:gd name="connsiteX4" fmla="*/ 502336 w 1754623"/>
              <a:gd name="connsiteY4" fmla="*/ 20308 h 1178768"/>
              <a:gd name="connsiteX5" fmla="*/ 623281 w 1754623"/>
              <a:gd name="connsiteY5" fmla="*/ 45095 h 1178768"/>
              <a:gd name="connsiteX6" fmla="*/ 740602 w 1754623"/>
              <a:gd name="connsiteY6" fmla="*/ 79104 h 1178768"/>
              <a:gd name="connsiteX7" fmla="*/ 853899 w 1754623"/>
              <a:gd name="connsiteY7" fmla="*/ 121936 h 1178768"/>
              <a:gd name="connsiteX8" fmla="*/ 962775 w 1754623"/>
              <a:gd name="connsiteY8" fmla="*/ 173192 h 1178768"/>
              <a:gd name="connsiteX9" fmla="*/ 1066830 w 1754623"/>
              <a:gd name="connsiteY9" fmla="*/ 232474 h 1178768"/>
              <a:gd name="connsiteX10" fmla="*/ 1165668 w 1754623"/>
              <a:gd name="connsiteY10" fmla="*/ 299378 h 1178768"/>
              <a:gd name="connsiteX11" fmla="*/ 1258889 w 1754623"/>
              <a:gd name="connsiteY11" fmla="*/ 373511 h 1178768"/>
              <a:gd name="connsiteX12" fmla="*/ 1346094 w 1754623"/>
              <a:gd name="connsiteY12" fmla="*/ 454468 h 1178768"/>
              <a:gd name="connsiteX13" fmla="*/ 1426885 w 1754623"/>
              <a:gd name="connsiteY13" fmla="*/ 541854 h 1178768"/>
              <a:gd name="connsiteX14" fmla="*/ 1500863 w 1754623"/>
              <a:gd name="connsiteY14" fmla="*/ 635266 h 1178768"/>
              <a:gd name="connsiteX15" fmla="*/ 1567631 w 1754623"/>
              <a:gd name="connsiteY15" fmla="*/ 734307 h 1178768"/>
              <a:gd name="connsiteX16" fmla="*/ 1626789 w 1754623"/>
              <a:gd name="connsiteY16" fmla="*/ 838577 h 1178768"/>
              <a:gd name="connsiteX17" fmla="*/ 1677941 w 1754623"/>
              <a:gd name="connsiteY17" fmla="*/ 947677 h 1178768"/>
              <a:gd name="connsiteX18" fmla="*/ 1720684 w 1754623"/>
              <a:gd name="connsiteY18" fmla="*/ 1061207 h 1178768"/>
              <a:gd name="connsiteX19" fmla="*/ 1754623 w 1754623"/>
              <a:gd name="connsiteY19" fmla="*/ 1178768 h 1178768"/>
              <a:gd name="connsiteX0" fmla="*/ 0 w 1720684"/>
              <a:gd name="connsiteY0" fmla="*/ 20308 h 1061207"/>
              <a:gd name="connsiteX1" fmla="*/ 124171 w 1720684"/>
              <a:gd name="connsiteY1" fmla="*/ 5144 h 1061207"/>
              <a:gd name="connsiteX2" fmla="*/ 251169 w 1720684"/>
              <a:gd name="connsiteY2" fmla="*/ 0 h 1061207"/>
              <a:gd name="connsiteX3" fmla="*/ 378165 w 1720684"/>
              <a:gd name="connsiteY3" fmla="*/ 5144 h 1061207"/>
              <a:gd name="connsiteX4" fmla="*/ 502336 w 1720684"/>
              <a:gd name="connsiteY4" fmla="*/ 20308 h 1061207"/>
              <a:gd name="connsiteX5" fmla="*/ 623281 w 1720684"/>
              <a:gd name="connsiteY5" fmla="*/ 45095 h 1061207"/>
              <a:gd name="connsiteX6" fmla="*/ 740602 w 1720684"/>
              <a:gd name="connsiteY6" fmla="*/ 79104 h 1061207"/>
              <a:gd name="connsiteX7" fmla="*/ 853899 w 1720684"/>
              <a:gd name="connsiteY7" fmla="*/ 121936 h 1061207"/>
              <a:gd name="connsiteX8" fmla="*/ 962775 w 1720684"/>
              <a:gd name="connsiteY8" fmla="*/ 173192 h 1061207"/>
              <a:gd name="connsiteX9" fmla="*/ 1066830 w 1720684"/>
              <a:gd name="connsiteY9" fmla="*/ 232474 h 1061207"/>
              <a:gd name="connsiteX10" fmla="*/ 1165668 w 1720684"/>
              <a:gd name="connsiteY10" fmla="*/ 299378 h 1061207"/>
              <a:gd name="connsiteX11" fmla="*/ 1258889 w 1720684"/>
              <a:gd name="connsiteY11" fmla="*/ 373511 h 1061207"/>
              <a:gd name="connsiteX12" fmla="*/ 1346094 w 1720684"/>
              <a:gd name="connsiteY12" fmla="*/ 454468 h 1061207"/>
              <a:gd name="connsiteX13" fmla="*/ 1426885 w 1720684"/>
              <a:gd name="connsiteY13" fmla="*/ 541854 h 1061207"/>
              <a:gd name="connsiteX14" fmla="*/ 1500863 w 1720684"/>
              <a:gd name="connsiteY14" fmla="*/ 635266 h 1061207"/>
              <a:gd name="connsiteX15" fmla="*/ 1567631 w 1720684"/>
              <a:gd name="connsiteY15" fmla="*/ 734307 h 1061207"/>
              <a:gd name="connsiteX16" fmla="*/ 1626789 w 1720684"/>
              <a:gd name="connsiteY16" fmla="*/ 838577 h 1061207"/>
              <a:gd name="connsiteX17" fmla="*/ 1677941 w 1720684"/>
              <a:gd name="connsiteY17" fmla="*/ 947677 h 1061207"/>
              <a:gd name="connsiteX18" fmla="*/ 1720684 w 1720684"/>
              <a:gd name="connsiteY18" fmla="*/ 1061207 h 1061207"/>
              <a:gd name="connsiteX0" fmla="*/ 0 w 1677941"/>
              <a:gd name="connsiteY0" fmla="*/ 20308 h 947677"/>
              <a:gd name="connsiteX1" fmla="*/ 124171 w 1677941"/>
              <a:gd name="connsiteY1" fmla="*/ 5144 h 947677"/>
              <a:gd name="connsiteX2" fmla="*/ 251169 w 1677941"/>
              <a:gd name="connsiteY2" fmla="*/ 0 h 947677"/>
              <a:gd name="connsiteX3" fmla="*/ 378165 w 1677941"/>
              <a:gd name="connsiteY3" fmla="*/ 5144 h 947677"/>
              <a:gd name="connsiteX4" fmla="*/ 502336 w 1677941"/>
              <a:gd name="connsiteY4" fmla="*/ 20308 h 947677"/>
              <a:gd name="connsiteX5" fmla="*/ 623281 w 1677941"/>
              <a:gd name="connsiteY5" fmla="*/ 45095 h 947677"/>
              <a:gd name="connsiteX6" fmla="*/ 740602 w 1677941"/>
              <a:gd name="connsiteY6" fmla="*/ 79104 h 947677"/>
              <a:gd name="connsiteX7" fmla="*/ 853899 w 1677941"/>
              <a:gd name="connsiteY7" fmla="*/ 121936 h 947677"/>
              <a:gd name="connsiteX8" fmla="*/ 962775 w 1677941"/>
              <a:gd name="connsiteY8" fmla="*/ 173192 h 947677"/>
              <a:gd name="connsiteX9" fmla="*/ 1066830 w 1677941"/>
              <a:gd name="connsiteY9" fmla="*/ 232474 h 947677"/>
              <a:gd name="connsiteX10" fmla="*/ 1165668 w 1677941"/>
              <a:gd name="connsiteY10" fmla="*/ 299378 h 947677"/>
              <a:gd name="connsiteX11" fmla="*/ 1258889 w 1677941"/>
              <a:gd name="connsiteY11" fmla="*/ 373511 h 947677"/>
              <a:gd name="connsiteX12" fmla="*/ 1346094 w 1677941"/>
              <a:gd name="connsiteY12" fmla="*/ 454468 h 947677"/>
              <a:gd name="connsiteX13" fmla="*/ 1426885 w 1677941"/>
              <a:gd name="connsiteY13" fmla="*/ 541854 h 947677"/>
              <a:gd name="connsiteX14" fmla="*/ 1500863 w 1677941"/>
              <a:gd name="connsiteY14" fmla="*/ 635266 h 947677"/>
              <a:gd name="connsiteX15" fmla="*/ 1567631 w 1677941"/>
              <a:gd name="connsiteY15" fmla="*/ 734307 h 947677"/>
              <a:gd name="connsiteX16" fmla="*/ 1626789 w 1677941"/>
              <a:gd name="connsiteY16" fmla="*/ 838577 h 947677"/>
              <a:gd name="connsiteX17" fmla="*/ 1677941 w 1677941"/>
              <a:gd name="connsiteY17" fmla="*/ 947677 h 947677"/>
              <a:gd name="connsiteX0" fmla="*/ 0 w 1626789"/>
              <a:gd name="connsiteY0" fmla="*/ 20308 h 838577"/>
              <a:gd name="connsiteX1" fmla="*/ 124171 w 1626789"/>
              <a:gd name="connsiteY1" fmla="*/ 5144 h 838577"/>
              <a:gd name="connsiteX2" fmla="*/ 251169 w 1626789"/>
              <a:gd name="connsiteY2" fmla="*/ 0 h 838577"/>
              <a:gd name="connsiteX3" fmla="*/ 378165 w 1626789"/>
              <a:gd name="connsiteY3" fmla="*/ 5144 h 838577"/>
              <a:gd name="connsiteX4" fmla="*/ 502336 w 1626789"/>
              <a:gd name="connsiteY4" fmla="*/ 20308 h 838577"/>
              <a:gd name="connsiteX5" fmla="*/ 623281 w 1626789"/>
              <a:gd name="connsiteY5" fmla="*/ 45095 h 838577"/>
              <a:gd name="connsiteX6" fmla="*/ 740602 w 1626789"/>
              <a:gd name="connsiteY6" fmla="*/ 79104 h 838577"/>
              <a:gd name="connsiteX7" fmla="*/ 853899 w 1626789"/>
              <a:gd name="connsiteY7" fmla="*/ 121936 h 838577"/>
              <a:gd name="connsiteX8" fmla="*/ 962775 w 1626789"/>
              <a:gd name="connsiteY8" fmla="*/ 173192 h 838577"/>
              <a:gd name="connsiteX9" fmla="*/ 1066830 w 1626789"/>
              <a:gd name="connsiteY9" fmla="*/ 232474 h 838577"/>
              <a:gd name="connsiteX10" fmla="*/ 1165668 w 1626789"/>
              <a:gd name="connsiteY10" fmla="*/ 299378 h 838577"/>
              <a:gd name="connsiteX11" fmla="*/ 1258889 w 1626789"/>
              <a:gd name="connsiteY11" fmla="*/ 373511 h 838577"/>
              <a:gd name="connsiteX12" fmla="*/ 1346094 w 1626789"/>
              <a:gd name="connsiteY12" fmla="*/ 454468 h 838577"/>
              <a:gd name="connsiteX13" fmla="*/ 1426885 w 1626789"/>
              <a:gd name="connsiteY13" fmla="*/ 541854 h 838577"/>
              <a:gd name="connsiteX14" fmla="*/ 1500863 w 1626789"/>
              <a:gd name="connsiteY14" fmla="*/ 635266 h 838577"/>
              <a:gd name="connsiteX15" fmla="*/ 1567631 w 1626789"/>
              <a:gd name="connsiteY15" fmla="*/ 734307 h 838577"/>
              <a:gd name="connsiteX16" fmla="*/ 1626789 w 1626789"/>
              <a:gd name="connsiteY16" fmla="*/ 838577 h 838577"/>
              <a:gd name="connsiteX0" fmla="*/ 0 w 1567631"/>
              <a:gd name="connsiteY0" fmla="*/ 20308 h 734307"/>
              <a:gd name="connsiteX1" fmla="*/ 124171 w 1567631"/>
              <a:gd name="connsiteY1" fmla="*/ 5144 h 734307"/>
              <a:gd name="connsiteX2" fmla="*/ 251169 w 1567631"/>
              <a:gd name="connsiteY2" fmla="*/ 0 h 734307"/>
              <a:gd name="connsiteX3" fmla="*/ 378165 w 1567631"/>
              <a:gd name="connsiteY3" fmla="*/ 5144 h 734307"/>
              <a:gd name="connsiteX4" fmla="*/ 502336 w 1567631"/>
              <a:gd name="connsiteY4" fmla="*/ 20308 h 734307"/>
              <a:gd name="connsiteX5" fmla="*/ 623281 w 1567631"/>
              <a:gd name="connsiteY5" fmla="*/ 45095 h 734307"/>
              <a:gd name="connsiteX6" fmla="*/ 740602 w 1567631"/>
              <a:gd name="connsiteY6" fmla="*/ 79104 h 734307"/>
              <a:gd name="connsiteX7" fmla="*/ 853899 w 1567631"/>
              <a:gd name="connsiteY7" fmla="*/ 121936 h 734307"/>
              <a:gd name="connsiteX8" fmla="*/ 962775 w 1567631"/>
              <a:gd name="connsiteY8" fmla="*/ 173192 h 734307"/>
              <a:gd name="connsiteX9" fmla="*/ 1066830 w 1567631"/>
              <a:gd name="connsiteY9" fmla="*/ 232474 h 734307"/>
              <a:gd name="connsiteX10" fmla="*/ 1165668 w 1567631"/>
              <a:gd name="connsiteY10" fmla="*/ 299378 h 734307"/>
              <a:gd name="connsiteX11" fmla="*/ 1258889 w 1567631"/>
              <a:gd name="connsiteY11" fmla="*/ 373511 h 734307"/>
              <a:gd name="connsiteX12" fmla="*/ 1346094 w 1567631"/>
              <a:gd name="connsiteY12" fmla="*/ 454468 h 734307"/>
              <a:gd name="connsiteX13" fmla="*/ 1426885 w 1567631"/>
              <a:gd name="connsiteY13" fmla="*/ 541854 h 734307"/>
              <a:gd name="connsiteX14" fmla="*/ 1500863 w 1567631"/>
              <a:gd name="connsiteY14" fmla="*/ 635266 h 734307"/>
              <a:gd name="connsiteX15" fmla="*/ 1567631 w 1567631"/>
              <a:gd name="connsiteY15" fmla="*/ 734307 h 734307"/>
              <a:gd name="connsiteX0" fmla="*/ 0 w 1500863"/>
              <a:gd name="connsiteY0" fmla="*/ 20308 h 635266"/>
              <a:gd name="connsiteX1" fmla="*/ 124171 w 1500863"/>
              <a:gd name="connsiteY1" fmla="*/ 5144 h 635266"/>
              <a:gd name="connsiteX2" fmla="*/ 251169 w 1500863"/>
              <a:gd name="connsiteY2" fmla="*/ 0 h 635266"/>
              <a:gd name="connsiteX3" fmla="*/ 378165 w 1500863"/>
              <a:gd name="connsiteY3" fmla="*/ 5144 h 635266"/>
              <a:gd name="connsiteX4" fmla="*/ 502336 w 1500863"/>
              <a:gd name="connsiteY4" fmla="*/ 20308 h 635266"/>
              <a:gd name="connsiteX5" fmla="*/ 623281 w 1500863"/>
              <a:gd name="connsiteY5" fmla="*/ 45095 h 635266"/>
              <a:gd name="connsiteX6" fmla="*/ 740602 w 1500863"/>
              <a:gd name="connsiteY6" fmla="*/ 79104 h 635266"/>
              <a:gd name="connsiteX7" fmla="*/ 853899 w 1500863"/>
              <a:gd name="connsiteY7" fmla="*/ 121936 h 635266"/>
              <a:gd name="connsiteX8" fmla="*/ 962775 w 1500863"/>
              <a:gd name="connsiteY8" fmla="*/ 173192 h 635266"/>
              <a:gd name="connsiteX9" fmla="*/ 1066830 w 1500863"/>
              <a:gd name="connsiteY9" fmla="*/ 232474 h 635266"/>
              <a:gd name="connsiteX10" fmla="*/ 1165668 w 1500863"/>
              <a:gd name="connsiteY10" fmla="*/ 299378 h 635266"/>
              <a:gd name="connsiteX11" fmla="*/ 1258889 w 1500863"/>
              <a:gd name="connsiteY11" fmla="*/ 373511 h 635266"/>
              <a:gd name="connsiteX12" fmla="*/ 1346094 w 1500863"/>
              <a:gd name="connsiteY12" fmla="*/ 454468 h 635266"/>
              <a:gd name="connsiteX13" fmla="*/ 1426885 w 1500863"/>
              <a:gd name="connsiteY13" fmla="*/ 541854 h 635266"/>
              <a:gd name="connsiteX14" fmla="*/ 1500863 w 1500863"/>
              <a:gd name="connsiteY14" fmla="*/ 635266 h 635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00863" h="635266">
                <a:moveTo>
                  <a:pt x="0" y="20308"/>
                </a:moveTo>
                <a:lnTo>
                  <a:pt x="124171" y="5144"/>
                </a:lnTo>
                <a:lnTo>
                  <a:pt x="251169" y="0"/>
                </a:lnTo>
                <a:lnTo>
                  <a:pt x="378165" y="5144"/>
                </a:lnTo>
                <a:lnTo>
                  <a:pt x="502336" y="20308"/>
                </a:lnTo>
                <a:lnTo>
                  <a:pt x="623281" y="45095"/>
                </a:lnTo>
                <a:lnTo>
                  <a:pt x="740602" y="79104"/>
                </a:lnTo>
                <a:lnTo>
                  <a:pt x="853899" y="121936"/>
                </a:lnTo>
                <a:lnTo>
                  <a:pt x="962775" y="173192"/>
                </a:lnTo>
                <a:lnTo>
                  <a:pt x="1066830" y="232474"/>
                </a:lnTo>
                <a:lnTo>
                  <a:pt x="1165668" y="299378"/>
                </a:lnTo>
                <a:lnTo>
                  <a:pt x="1258889" y="373511"/>
                </a:lnTo>
                <a:lnTo>
                  <a:pt x="1346094" y="454468"/>
                </a:lnTo>
                <a:lnTo>
                  <a:pt x="1426885" y="541854"/>
                </a:lnTo>
                <a:lnTo>
                  <a:pt x="1500863" y="635266"/>
                </a:lnTo>
              </a:path>
            </a:pathLst>
          </a:custGeom>
          <a:noFill/>
          <a:ln>
            <a:solidFill>
              <a:schemeClr val="tx2"/>
            </a:solidFill>
            <a:prstDash val="dash"/>
          </a:ln>
        </p:spPr>
        <p:txBody>
          <a:bodyPr wrap="square" lIns="0" tIns="0" rIns="0" bIns="0" rtlCol="0">
            <a:noAutofit/>
          </a:bodyPr>
          <a:lstStyle/>
          <a:p>
            <a:pPr marL="0" marR="0" lvl="0" indent="0" algn="l" defTabSz="623318" rtl="0" eaLnBrk="1" fontAlgn="auto" latinLnBrk="0" hangingPunct="1">
              <a:lnSpc>
                <a:spcPct val="100000"/>
              </a:lnSpc>
              <a:spcBef>
                <a:spcPts val="0"/>
              </a:spcBef>
              <a:spcAft>
                <a:spcPts val="0"/>
              </a:spcAft>
              <a:buClrTx/>
              <a:buSzTx/>
              <a:buFontTx/>
              <a:buNone/>
              <a:tabLst/>
              <a:defRPr/>
            </a:pPr>
            <a:endParaRPr kumimoji="0" sz="1226" b="0" i="0" u="none" strike="noStrike" kern="1200" cap="none" spc="0" normalizeH="0" baseline="0" noProof="0">
              <a:ln>
                <a:noFill/>
              </a:ln>
              <a:solidFill>
                <a:prstClr val="black"/>
              </a:solidFill>
              <a:effectLst/>
              <a:uLnTx/>
              <a:uFillTx/>
              <a:latin typeface="Segoe UI Historic" panose="020B0502040204020203" pitchFamily="34" charset="0"/>
              <a:ea typeface="+mn-ea"/>
              <a:cs typeface="+mn-cs"/>
            </a:endParaRPr>
          </a:p>
        </p:txBody>
      </p:sp>
      <p:sp>
        <p:nvSpPr>
          <p:cNvPr id="5" name="Freeform 124">
            <a:extLst>
              <a:ext uri="{FF2B5EF4-FFF2-40B4-BE49-F238E27FC236}">
                <a16:creationId xmlns:a16="http://schemas.microsoft.com/office/drawing/2014/main" id="{A85290A6-A13C-09D6-3D3D-1E139118DCC7}"/>
              </a:ext>
            </a:extLst>
          </p:cNvPr>
          <p:cNvSpPr/>
          <p:nvPr/>
        </p:nvSpPr>
        <p:spPr>
          <a:xfrm rot="15123016">
            <a:off x="1609157" y="3002810"/>
            <a:ext cx="1124453" cy="818269"/>
          </a:xfrm>
          <a:custGeom>
            <a:avLst/>
            <a:gdLst>
              <a:gd name="connsiteX0" fmla="*/ 1251071 w 2799528"/>
              <a:gd name="connsiteY0" fmla="*/ 0 h 2774677"/>
              <a:gd name="connsiteX1" fmla="*/ 1378067 w 2799528"/>
              <a:gd name="connsiteY1" fmla="*/ 5144 h 2774677"/>
              <a:gd name="connsiteX2" fmla="*/ 1502238 w 2799528"/>
              <a:gd name="connsiteY2" fmla="*/ 20308 h 2774677"/>
              <a:gd name="connsiteX3" fmla="*/ 1623183 w 2799528"/>
              <a:gd name="connsiteY3" fmla="*/ 45095 h 2774677"/>
              <a:gd name="connsiteX4" fmla="*/ 1740504 w 2799528"/>
              <a:gd name="connsiteY4" fmla="*/ 79104 h 2774677"/>
              <a:gd name="connsiteX5" fmla="*/ 1853801 w 2799528"/>
              <a:gd name="connsiteY5" fmla="*/ 121936 h 2774677"/>
              <a:gd name="connsiteX6" fmla="*/ 1962677 w 2799528"/>
              <a:gd name="connsiteY6" fmla="*/ 173192 h 2774677"/>
              <a:gd name="connsiteX7" fmla="*/ 2066732 w 2799528"/>
              <a:gd name="connsiteY7" fmla="*/ 232474 h 2774677"/>
              <a:gd name="connsiteX8" fmla="*/ 2165570 w 2799528"/>
              <a:gd name="connsiteY8" fmla="*/ 299378 h 2774677"/>
              <a:gd name="connsiteX9" fmla="*/ 2258791 w 2799528"/>
              <a:gd name="connsiteY9" fmla="*/ 373511 h 2774677"/>
              <a:gd name="connsiteX10" fmla="*/ 2345996 w 2799528"/>
              <a:gd name="connsiteY10" fmla="*/ 454468 h 2774677"/>
              <a:gd name="connsiteX11" fmla="*/ 2426787 w 2799528"/>
              <a:gd name="connsiteY11" fmla="*/ 541854 h 2774677"/>
              <a:gd name="connsiteX12" fmla="*/ 2500765 w 2799528"/>
              <a:gd name="connsiteY12" fmla="*/ 635266 h 2774677"/>
              <a:gd name="connsiteX13" fmla="*/ 2567533 w 2799528"/>
              <a:gd name="connsiteY13" fmla="*/ 734307 h 2774677"/>
              <a:gd name="connsiteX14" fmla="*/ 2626691 w 2799528"/>
              <a:gd name="connsiteY14" fmla="*/ 838577 h 2774677"/>
              <a:gd name="connsiteX15" fmla="*/ 2677843 w 2799528"/>
              <a:gd name="connsiteY15" fmla="*/ 947677 h 2774677"/>
              <a:gd name="connsiteX16" fmla="*/ 2720586 w 2799528"/>
              <a:gd name="connsiteY16" fmla="*/ 1061207 h 2774677"/>
              <a:gd name="connsiteX17" fmla="*/ 2754525 w 2799528"/>
              <a:gd name="connsiteY17" fmla="*/ 1178768 h 2774677"/>
              <a:gd name="connsiteX18" fmla="*/ 2779261 w 2799528"/>
              <a:gd name="connsiteY18" fmla="*/ 1299960 h 2774677"/>
              <a:gd name="connsiteX19" fmla="*/ 2794393 w 2799528"/>
              <a:gd name="connsiteY19" fmla="*/ 1424383 h 2774677"/>
              <a:gd name="connsiteX20" fmla="*/ 2799528 w 2799528"/>
              <a:gd name="connsiteY20" fmla="*/ 1551641 h 2774677"/>
              <a:gd name="connsiteX21" fmla="*/ 2794393 w 2799528"/>
              <a:gd name="connsiteY21" fmla="*/ 1678896 h 2774677"/>
              <a:gd name="connsiteX22" fmla="*/ 2779261 w 2799528"/>
              <a:gd name="connsiteY22" fmla="*/ 1803318 h 2774677"/>
              <a:gd name="connsiteX23" fmla="*/ 2754525 w 2799528"/>
              <a:gd name="connsiteY23" fmla="*/ 1924509 h 2774677"/>
              <a:gd name="connsiteX24" fmla="*/ 2720586 w 2799528"/>
              <a:gd name="connsiteY24" fmla="*/ 2042068 h 2774677"/>
              <a:gd name="connsiteX25" fmla="*/ 2677843 w 2799528"/>
              <a:gd name="connsiteY25" fmla="*/ 2155596 h 2774677"/>
              <a:gd name="connsiteX26" fmla="*/ 2626691 w 2799528"/>
              <a:gd name="connsiteY26" fmla="*/ 2264695 h 2774677"/>
              <a:gd name="connsiteX27" fmla="*/ 2567533 w 2799528"/>
              <a:gd name="connsiteY27" fmla="*/ 2368966 h 2774677"/>
              <a:gd name="connsiteX28" fmla="*/ 2500765 w 2799528"/>
              <a:gd name="connsiteY28" fmla="*/ 2468007 h 2774677"/>
              <a:gd name="connsiteX29" fmla="*/ 2426787 w 2799528"/>
              <a:gd name="connsiteY29" fmla="*/ 2561421 h 2774677"/>
              <a:gd name="connsiteX30" fmla="*/ 2345996 w 2799528"/>
              <a:gd name="connsiteY30" fmla="*/ 2648805 h 2774677"/>
              <a:gd name="connsiteX31" fmla="*/ 2258791 w 2799528"/>
              <a:gd name="connsiteY31" fmla="*/ 2729764 h 2774677"/>
              <a:gd name="connsiteX32" fmla="*/ 2202313 w 2799528"/>
              <a:gd name="connsiteY32" fmla="*/ 2774677 h 2774677"/>
              <a:gd name="connsiteX33" fmla="*/ 2202313 w 2799528"/>
              <a:gd name="connsiteY33" fmla="*/ 690478 h 2774677"/>
              <a:gd name="connsiteX34" fmla="*/ 0 w 2799528"/>
              <a:gd name="connsiteY34" fmla="*/ 690478 h 2774677"/>
              <a:gd name="connsiteX35" fmla="*/ 999902 w 2799528"/>
              <a:gd name="connsiteY35" fmla="*/ 20308 h 2774677"/>
              <a:gd name="connsiteX36" fmla="*/ 1124073 w 2799528"/>
              <a:gd name="connsiteY36" fmla="*/ 5144 h 2774677"/>
              <a:gd name="connsiteX0" fmla="*/ 2202313 w 2799528"/>
              <a:gd name="connsiteY0" fmla="*/ 690478 h 2774677"/>
              <a:gd name="connsiteX1" fmla="*/ 0 w 2799528"/>
              <a:gd name="connsiteY1" fmla="*/ 690478 h 2774677"/>
              <a:gd name="connsiteX2" fmla="*/ 999902 w 2799528"/>
              <a:gd name="connsiteY2" fmla="*/ 20308 h 2774677"/>
              <a:gd name="connsiteX3" fmla="*/ 1124073 w 2799528"/>
              <a:gd name="connsiteY3" fmla="*/ 5144 h 2774677"/>
              <a:gd name="connsiteX4" fmla="*/ 1251071 w 2799528"/>
              <a:gd name="connsiteY4" fmla="*/ 0 h 2774677"/>
              <a:gd name="connsiteX5" fmla="*/ 1378067 w 2799528"/>
              <a:gd name="connsiteY5" fmla="*/ 5144 h 2774677"/>
              <a:gd name="connsiteX6" fmla="*/ 1502238 w 2799528"/>
              <a:gd name="connsiteY6" fmla="*/ 20308 h 2774677"/>
              <a:gd name="connsiteX7" fmla="*/ 1623183 w 2799528"/>
              <a:gd name="connsiteY7" fmla="*/ 45095 h 2774677"/>
              <a:gd name="connsiteX8" fmla="*/ 1740504 w 2799528"/>
              <a:gd name="connsiteY8" fmla="*/ 79104 h 2774677"/>
              <a:gd name="connsiteX9" fmla="*/ 1853801 w 2799528"/>
              <a:gd name="connsiteY9" fmla="*/ 121936 h 2774677"/>
              <a:gd name="connsiteX10" fmla="*/ 1962677 w 2799528"/>
              <a:gd name="connsiteY10" fmla="*/ 173192 h 2774677"/>
              <a:gd name="connsiteX11" fmla="*/ 2066732 w 2799528"/>
              <a:gd name="connsiteY11" fmla="*/ 232474 h 2774677"/>
              <a:gd name="connsiteX12" fmla="*/ 2165570 w 2799528"/>
              <a:gd name="connsiteY12" fmla="*/ 299378 h 2774677"/>
              <a:gd name="connsiteX13" fmla="*/ 2258791 w 2799528"/>
              <a:gd name="connsiteY13" fmla="*/ 373511 h 2774677"/>
              <a:gd name="connsiteX14" fmla="*/ 2345996 w 2799528"/>
              <a:gd name="connsiteY14" fmla="*/ 454468 h 2774677"/>
              <a:gd name="connsiteX15" fmla="*/ 2426787 w 2799528"/>
              <a:gd name="connsiteY15" fmla="*/ 541854 h 2774677"/>
              <a:gd name="connsiteX16" fmla="*/ 2500765 w 2799528"/>
              <a:gd name="connsiteY16" fmla="*/ 635266 h 2774677"/>
              <a:gd name="connsiteX17" fmla="*/ 2567533 w 2799528"/>
              <a:gd name="connsiteY17" fmla="*/ 734307 h 2774677"/>
              <a:gd name="connsiteX18" fmla="*/ 2626691 w 2799528"/>
              <a:gd name="connsiteY18" fmla="*/ 838577 h 2774677"/>
              <a:gd name="connsiteX19" fmla="*/ 2677843 w 2799528"/>
              <a:gd name="connsiteY19" fmla="*/ 947677 h 2774677"/>
              <a:gd name="connsiteX20" fmla="*/ 2720586 w 2799528"/>
              <a:gd name="connsiteY20" fmla="*/ 1061207 h 2774677"/>
              <a:gd name="connsiteX21" fmla="*/ 2754525 w 2799528"/>
              <a:gd name="connsiteY21" fmla="*/ 1178768 h 2774677"/>
              <a:gd name="connsiteX22" fmla="*/ 2779261 w 2799528"/>
              <a:gd name="connsiteY22" fmla="*/ 1299960 h 2774677"/>
              <a:gd name="connsiteX23" fmla="*/ 2794393 w 2799528"/>
              <a:gd name="connsiteY23" fmla="*/ 1424383 h 2774677"/>
              <a:gd name="connsiteX24" fmla="*/ 2799528 w 2799528"/>
              <a:gd name="connsiteY24" fmla="*/ 1551641 h 2774677"/>
              <a:gd name="connsiteX25" fmla="*/ 2794393 w 2799528"/>
              <a:gd name="connsiteY25" fmla="*/ 1678896 h 2774677"/>
              <a:gd name="connsiteX26" fmla="*/ 2779261 w 2799528"/>
              <a:gd name="connsiteY26" fmla="*/ 1803318 h 2774677"/>
              <a:gd name="connsiteX27" fmla="*/ 2754525 w 2799528"/>
              <a:gd name="connsiteY27" fmla="*/ 1924509 h 2774677"/>
              <a:gd name="connsiteX28" fmla="*/ 2720586 w 2799528"/>
              <a:gd name="connsiteY28" fmla="*/ 2042068 h 2774677"/>
              <a:gd name="connsiteX29" fmla="*/ 2677843 w 2799528"/>
              <a:gd name="connsiteY29" fmla="*/ 2155596 h 2774677"/>
              <a:gd name="connsiteX30" fmla="*/ 2626691 w 2799528"/>
              <a:gd name="connsiteY30" fmla="*/ 2264695 h 2774677"/>
              <a:gd name="connsiteX31" fmla="*/ 2567533 w 2799528"/>
              <a:gd name="connsiteY31" fmla="*/ 2368966 h 2774677"/>
              <a:gd name="connsiteX32" fmla="*/ 2500765 w 2799528"/>
              <a:gd name="connsiteY32" fmla="*/ 2468007 h 2774677"/>
              <a:gd name="connsiteX33" fmla="*/ 2426787 w 2799528"/>
              <a:gd name="connsiteY33" fmla="*/ 2561421 h 2774677"/>
              <a:gd name="connsiteX34" fmla="*/ 2345996 w 2799528"/>
              <a:gd name="connsiteY34" fmla="*/ 2648805 h 2774677"/>
              <a:gd name="connsiteX35" fmla="*/ 2258791 w 2799528"/>
              <a:gd name="connsiteY35" fmla="*/ 2729764 h 2774677"/>
              <a:gd name="connsiteX36" fmla="*/ 2202313 w 2799528"/>
              <a:gd name="connsiteY36" fmla="*/ 2774677 h 2774677"/>
              <a:gd name="connsiteX37" fmla="*/ 2293753 w 2799528"/>
              <a:gd name="connsiteY37" fmla="*/ 781918 h 2774677"/>
              <a:gd name="connsiteX0" fmla="*/ 2202313 w 2799528"/>
              <a:gd name="connsiteY0" fmla="*/ 690478 h 2774677"/>
              <a:gd name="connsiteX1" fmla="*/ 0 w 2799528"/>
              <a:gd name="connsiteY1" fmla="*/ 690478 h 2774677"/>
              <a:gd name="connsiteX2" fmla="*/ 999902 w 2799528"/>
              <a:gd name="connsiteY2" fmla="*/ 20308 h 2774677"/>
              <a:gd name="connsiteX3" fmla="*/ 1124073 w 2799528"/>
              <a:gd name="connsiteY3" fmla="*/ 5144 h 2774677"/>
              <a:gd name="connsiteX4" fmla="*/ 1251071 w 2799528"/>
              <a:gd name="connsiteY4" fmla="*/ 0 h 2774677"/>
              <a:gd name="connsiteX5" fmla="*/ 1378067 w 2799528"/>
              <a:gd name="connsiteY5" fmla="*/ 5144 h 2774677"/>
              <a:gd name="connsiteX6" fmla="*/ 1502238 w 2799528"/>
              <a:gd name="connsiteY6" fmla="*/ 20308 h 2774677"/>
              <a:gd name="connsiteX7" fmla="*/ 1623183 w 2799528"/>
              <a:gd name="connsiteY7" fmla="*/ 45095 h 2774677"/>
              <a:gd name="connsiteX8" fmla="*/ 1740504 w 2799528"/>
              <a:gd name="connsiteY8" fmla="*/ 79104 h 2774677"/>
              <a:gd name="connsiteX9" fmla="*/ 1853801 w 2799528"/>
              <a:gd name="connsiteY9" fmla="*/ 121936 h 2774677"/>
              <a:gd name="connsiteX10" fmla="*/ 1962677 w 2799528"/>
              <a:gd name="connsiteY10" fmla="*/ 173192 h 2774677"/>
              <a:gd name="connsiteX11" fmla="*/ 2066732 w 2799528"/>
              <a:gd name="connsiteY11" fmla="*/ 232474 h 2774677"/>
              <a:gd name="connsiteX12" fmla="*/ 2165570 w 2799528"/>
              <a:gd name="connsiteY12" fmla="*/ 299378 h 2774677"/>
              <a:gd name="connsiteX13" fmla="*/ 2258791 w 2799528"/>
              <a:gd name="connsiteY13" fmla="*/ 373511 h 2774677"/>
              <a:gd name="connsiteX14" fmla="*/ 2345996 w 2799528"/>
              <a:gd name="connsiteY14" fmla="*/ 454468 h 2774677"/>
              <a:gd name="connsiteX15" fmla="*/ 2426787 w 2799528"/>
              <a:gd name="connsiteY15" fmla="*/ 541854 h 2774677"/>
              <a:gd name="connsiteX16" fmla="*/ 2500765 w 2799528"/>
              <a:gd name="connsiteY16" fmla="*/ 635266 h 2774677"/>
              <a:gd name="connsiteX17" fmla="*/ 2567533 w 2799528"/>
              <a:gd name="connsiteY17" fmla="*/ 734307 h 2774677"/>
              <a:gd name="connsiteX18" fmla="*/ 2626691 w 2799528"/>
              <a:gd name="connsiteY18" fmla="*/ 838577 h 2774677"/>
              <a:gd name="connsiteX19" fmla="*/ 2677843 w 2799528"/>
              <a:gd name="connsiteY19" fmla="*/ 947677 h 2774677"/>
              <a:gd name="connsiteX20" fmla="*/ 2720586 w 2799528"/>
              <a:gd name="connsiteY20" fmla="*/ 1061207 h 2774677"/>
              <a:gd name="connsiteX21" fmla="*/ 2754525 w 2799528"/>
              <a:gd name="connsiteY21" fmla="*/ 1178768 h 2774677"/>
              <a:gd name="connsiteX22" fmla="*/ 2779261 w 2799528"/>
              <a:gd name="connsiteY22" fmla="*/ 1299960 h 2774677"/>
              <a:gd name="connsiteX23" fmla="*/ 2794393 w 2799528"/>
              <a:gd name="connsiteY23" fmla="*/ 1424383 h 2774677"/>
              <a:gd name="connsiteX24" fmla="*/ 2799528 w 2799528"/>
              <a:gd name="connsiteY24" fmla="*/ 1551641 h 2774677"/>
              <a:gd name="connsiteX25" fmla="*/ 2794393 w 2799528"/>
              <a:gd name="connsiteY25" fmla="*/ 1678896 h 2774677"/>
              <a:gd name="connsiteX26" fmla="*/ 2779261 w 2799528"/>
              <a:gd name="connsiteY26" fmla="*/ 1803318 h 2774677"/>
              <a:gd name="connsiteX27" fmla="*/ 2754525 w 2799528"/>
              <a:gd name="connsiteY27" fmla="*/ 1924509 h 2774677"/>
              <a:gd name="connsiteX28" fmla="*/ 2720586 w 2799528"/>
              <a:gd name="connsiteY28" fmla="*/ 2042068 h 2774677"/>
              <a:gd name="connsiteX29" fmla="*/ 2677843 w 2799528"/>
              <a:gd name="connsiteY29" fmla="*/ 2155596 h 2774677"/>
              <a:gd name="connsiteX30" fmla="*/ 2626691 w 2799528"/>
              <a:gd name="connsiteY30" fmla="*/ 2264695 h 2774677"/>
              <a:gd name="connsiteX31" fmla="*/ 2567533 w 2799528"/>
              <a:gd name="connsiteY31" fmla="*/ 2368966 h 2774677"/>
              <a:gd name="connsiteX32" fmla="*/ 2500765 w 2799528"/>
              <a:gd name="connsiteY32" fmla="*/ 2468007 h 2774677"/>
              <a:gd name="connsiteX33" fmla="*/ 2426787 w 2799528"/>
              <a:gd name="connsiteY33" fmla="*/ 2561421 h 2774677"/>
              <a:gd name="connsiteX34" fmla="*/ 2345996 w 2799528"/>
              <a:gd name="connsiteY34" fmla="*/ 2648805 h 2774677"/>
              <a:gd name="connsiteX35" fmla="*/ 2258791 w 2799528"/>
              <a:gd name="connsiteY35" fmla="*/ 2729764 h 2774677"/>
              <a:gd name="connsiteX36" fmla="*/ 2202313 w 2799528"/>
              <a:gd name="connsiteY36" fmla="*/ 2774677 h 2774677"/>
              <a:gd name="connsiteX0" fmla="*/ 0 w 2799528"/>
              <a:gd name="connsiteY0" fmla="*/ 690478 h 2774677"/>
              <a:gd name="connsiteX1" fmla="*/ 999902 w 2799528"/>
              <a:gd name="connsiteY1" fmla="*/ 20308 h 2774677"/>
              <a:gd name="connsiteX2" fmla="*/ 1124073 w 2799528"/>
              <a:gd name="connsiteY2" fmla="*/ 5144 h 2774677"/>
              <a:gd name="connsiteX3" fmla="*/ 1251071 w 2799528"/>
              <a:gd name="connsiteY3" fmla="*/ 0 h 2774677"/>
              <a:gd name="connsiteX4" fmla="*/ 1378067 w 2799528"/>
              <a:gd name="connsiteY4" fmla="*/ 5144 h 2774677"/>
              <a:gd name="connsiteX5" fmla="*/ 1502238 w 2799528"/>
              <a:gd name="connsiteY5" fmla="*/ 20308 h 2774677"/>
              <a:gd name="connsiteX6" fmla="*/ 1623183 w 2799528"/>
              <a:gd name="connsiteY6" fmla="*/ 45095 h 2774677"/>
              <a:gd name="connsiteX7" fmla="*/ 1740504 w 2799528"/>
              <a:gd name="connsiteY7" fmla="*/ 79104 h 2774677"/>
              <a:gd name="connsiteX8" fmla="*/ 1853801 w 2799528"/>
              <a:gd name="connsiteY8" fmla="*/ 121936 h 2774677"/>
              <a:gd name="connsiteX9" fmla="*/ 1962677 w 2799528"/>
              <a:gd name="connsiteY9" fmla="*/ 173192 h 2774677"/>
              <a:gd name="connsiteX10" fmla="*/ 2066732 w 2799528"/>
              <a:gd name="connsiteY10" fmla="*/ 232474 h 2774677"/>
              <a:gd name="connsiteX11" fmla="*/ 2165570 w 2799528"/>
              <a:gd name="connsiteY11" fmla="*/ 299378 h 2774677"/>
              <a:gd name="connsiteX12" fmla="*/ 2258791 w 2799528"/>
              <a:gd name="connsiteY12" fmla="*/ 373511 h 2774677"/>
              <a:gd name="connsiteX13" fmla="*/ 2345996 w 2799528"/>
              <a:gd name="connsiteY13" fmla="*/ 454468 h 2774677"/>
              <a:gd name="connsiteX14" fmla="*/ 2426787 w 2799528"/>
              <a:gd name="connsiteY14" fmla="*/ 541854 h 2774677"/>
              <a:gd name="connsiteX15" fmla="*/ 2500765 w 2799528"/>
              <a:gd name="connsiteY15" fmla="*/ 635266 h 2774677"/>
              <a:gd name="connsiteX16" fmla="*/ 2567533 w 2799528"/>
              <a:gd name="connsiteY16" fmla="*/ 734307 h 2774677"/>
              <a:gd name="connsiteX17" fmla="*/ 2626691 w 2799528"/>
              <a:gd name="connsiteY17" fmla="*/ 838577 h 2774677"/>
              <a:gd name="connsiteX18" fmla="*/ 2677843 w 2799528"/>
              <a:gd name="connsiteY18" fmla="*/ 947677 h 2774677"/>
              <a:gd name="connsiteX19" fmla="*/ 2720586 w 2799528"/>
              <a:gd name="connsiteY19" fmla="*/ 1061207 h 2774677"/>
              <a:gd name="connsiteX20" fmla="*/ 2754525 w 2799528"/>
              <a:gd name="connsiteY20" fmla="*/ 1178768 h 2774677"/>
              <a:gd name="connsiteX21" fmla="*/ 2779261 w 2799528"/>
              <a:gd name="connsiteY21" fmla="*/ 1299960 h 2774677"/>
              <a:gd name="connsiteX22" fmla="*/ 2794393 w 2799528"/>
              <a:gd name="connsiteY22" fmla="*/ 1424383 h 2774677"/>
              <a:gd name="connsiteX23" fmla="*/ 2799528 w 2799528"/>
              <a:gd name="connsiteY23" fmla="*/ 1551641 h 2774677"/>
              <a:gd name="connsiteX24" fmla="*/ 2794393 w 2799528"/>
              <a:gd name="connsiteY24" fmla="*/ 1678896 h 2774677"/>
              <a:gd name="connsiteX25" fmla="*/ 2779261 w 2799528"/>
              <a:gd name="connsiteY25" fmla="*/ 1803318 h 2774677"/>
              <a:gd name="connsiteX26" fmla="*/ 2754525 w 2799528"/>
              <a:gd name="connsiteY26" fmla="*/ 1924509 h 2774677"/>
              <a:gd name="connsiteX27" fmla="*/ 2720586 w 2799528"/>
              <a:gd name="connsiteY27" fmla="*/ 2042068 h 2774677"/>
              <a:gd name="connsiteX28" fmla="*/ 2677843 w 2799528"/>
              <a:gd name="connsiteY28" fmla="*/ 2155596 h 2774677"/>
              <a:gd name="connsiteX29" fmla="*/ 2626691 w 2799528"/>
              <a:gd name="connsiteY29" fmla="*/ 2264695 h 2774677"/>
              <a:gd name="connsiteX30" fmla="*/ 2567533 w 2799528"/>
              <a:gd name="connsiteY30" fmla="*/ 2368966 h 2774677"/>
              <a:gd name="connsiteX31" fmla="*/ 2500765 w 2799528"/>
              <a:gd name="connsiteY31" fmla="*/ 2468007 h 2774677"/>
              <a:gd name="connsiteX32" fmla="*/ 2426787 w 2799528"/>
              <a:gd name="connsiteY32" fmla="*/ 2561421 h 2774677"/>
              <a:gd name="connsiteX33" fmla="*/ 2345996 w 2799528"/>
              <a:gd name="connsiteY33" fmla="*/ 2648805 h 2774677"/>
              <a:gd name="connsiteX34" fmla="*/ 2258791 w 2799528"/>
              <a:gd name="connsiteY34" fmla="*/ 2729764 h 2774677"/>
              <a:gd name="connsiteX35" fmla="*/ 2202313 w 2799528"/>
              <a:gd name="connsiteY35" fmla="*/ 2774677 h 2774677"/>
              <a:gd name="connsiteX0" fmla="*/ 0 w 1799626"/>
              <a:gd name="connsiteY0" fmla="*/ 20308 h 2774677"/>
              <a:gd name="connsiteX1" fmla="*/ 124171 w 1799626"/>
              <a:gd name="connsiteY1" fmla="*/ 5144 h 2774677"/>
              <a:gd name="connsiteX2" fmla="*/ 251169 w 1799626"/>
              <a:gd name="connsiteY2" fmla="*/ 0 h 2774677"/>
              <a:gd name="connsiteX3" fmla="*/ 378165 w 1799626"/>
              <a:gd name="connsiteY3" fmla="*/ 5144 h 2774677"/>
              <a:gd name="connsiteX4" fmla="*/ 502336 w 1799626"/>
              <a:gd name="connsiteY4" fmla="*/ 20308 h 2774677"/>
              <a:gd name="connsiteX5" fmla="*/ 623281 w 1799626"/>
              <a:gd name="connsiteY5" fmla="*/ 45095 h 2774677"/>
              <a:gd name="connsiteX6" fmla="*/ 740602 w 1799626"/>
              <a:gd name="connsiteY6" fmla="*/ 79104 h 2774677"/>
              <a:gd name="connsiteX7" fmla="*/ 853899 w 1799626"/>
              <a:gd name="connsiteY7" fmla="*/ 121936 h 2774677"/>
              <a:gd name="connsiteX8" fmla="*/ 962775 w 1799626"/>
              <a:gd name="connsiteY8" fmla="*/ 173192 h 2774677"/>
              <a:gd name="connsiteX9" fmla="*/ 1066830 w 1799626"/>
              <a:gd name="connsiteY9" fmla="*/ 232474 h 2774677"/>
              <a:gd name="connsiteX10" fmla="*/ 1165668 w 1799626"/>
              <a:gd name="connsiteY10" fmla="*/ 299378 h 2774677"/>
              <a:gd name="connsiteX11" fmla="*/ 1258889 w 1799626"/>
              <a:gd name="connsiteY11" fmla="*/ 373511 h 2774677"/>
              <a:gd name="connsiteX12" fmla="*/ 1346094 w 1799626"/>
              <a:gd name="connsiteY12" fmla="*/ 454468 h 2774677"/>
              <a:gd name="connsiteX13" fmla="*/ 1426885 w 1799626"/>
              <a:gd name="connsiteY13" fmla="*/ 541854 h 2774677"/>
              <a:gd name="connsiteX14" fmla="*/ 1500863 w 1799626"/>
              <a:gd name="connsiteY14" fmla="*/ 635266 h 2774677"/>
              <a:gd name="connsiteX15" fmla="*/ 1567631 w 1799626"/>
              <a:gd name="connsiteY15" fmla="*/ 734307 h 2774677"/>
              <a:gd name="connsiteX16" fmla="*/ 1626789 w 1799626"/>
              <a:gd name="connsiteY16" fmla="*/ 838577 h 2774677"/>
              <a:gd name="connsiteX17" fmla="*/ 1677941 w 1799626"/>
              <a:gd name="connsiteY17" fmla="*/ 947677 h 2774677"/>
              <a:gd name="connsiteX18" fmla="*/ 1720684 w 1799626"/>
              <a:gd name="connsiteY18" fmla="*/ 1061207 h 2774677"/>
              <a:gd name="connsiteX19" fmla="*/ 1754623 w 1799626"/>
              <a:gd name="connsiteY19" fmla="*/ 1178768 h 2774677"/>
              <a:gd name="connsiteX20" fmla="*/ 1779359 w 1799626"/>
              <a:gd name="connsiteY20" fmla="*/ 1299960 h 2774677"/>
              <a:gd name="connsiteX21" fmla="*/ 1794491 w 1799626"/>
              <a:gd name="connsiteY21" fmla="*/ 1424383 h 2774677"/>
              <a:gd name="connsiteX22" fmla="*/ 1799626 w 1799626"/>
              <a:gd name="connsiteY22" fmla="*/ 1551641 h 2774677"/>
              <a:gd name="connsiteX23" fmla="*/ 1794491 w 1799626"/>
              <a:gd name="connsiteY23" fmla="*/ 1678896 h 2774677"/>
              <a:gd name="connsiteX24" fmla="*/ 1779359 w 1799626"/>
              <a:gd name="connsiteY24" fmla="*/ 1803318 h 2774677"/>
              <a:gd name="connsiteX25" fmla="*/ 1754623 w 1799626"/>
              <a:gd name="connsiteY25" fmla="*/ 1924509 h 2774677"/>
              <a:gd name="connsiteX26" fmla="*/ 1720684 w 1799626"/>
              <a:gd name="connsiteY26" fmla="*/ 2042068 h 2774677"/>
              <a:gd name="connsiteX27" fmla="*/ 1677941 w 1799626"/>
              <a:gd name="connsiteY27" fmla="*/ 2155596 h 2774677"/>
              <a:gd name="connsiteX28" fmla="*/ 1626789 w 1799626"/>
              <a:gd name="connsiteY28" fmla="*/ 2264695 h 2774677"/>
              <a:gd name="connsiteX29" fmla="*/ 1567631 w 1799626"/>
              <a:gd name="connsiteY29" fmla="*/ 2368966 h 2774677"/>
              <a:gd name="connsiteX30" fmla="*/ 1500863 w 1799626"/>
              <a:gd name="connsiteY30" fmla="*/ 2468007 h 2774677"/>
              <a:gd name="connsiteX31" fmla="*/ 1426885 w 1799626"/>
              <a:gd name="connsiteY31" fmla="*/ 2561421 h 2774677"/>
              <a:gd name="connsiteX32" fmla="*/ 1346094 w 1799626"/>
              <a:gd name="connsiteY32" fmla="*/ 2648805 h 2774677"/>
              <a:gd name="connsiteX33" fmla="*/ 1258889 w 1799626"/>
              <a:gd name="connsiteY33" fmla="*/ 2729764 h 2774677"/>
              <a:gd name="connsiteX34" fmla="*/ 1202411 w 1799626"/>
              <a:gd name="connsiteY34" fmla="*/ 2774677 h 2774677"/>
              <a:gd name="connsiteX0" fmla="*/ 0 w 1799626"/>
              <a:gd name="connsiteY0" fmla="*/ 20308 h 2729764"/>
              <a:gd name="connsiteX1" fmla="*/ 124171 w 1799626"/>
              <a:gd name="connsiteY1" fmla="*/ 5144 h 2729764"/>
              <a:gd name="connsiteX2" fmla="*/ 251169 w 1799626"/>
              <a:gd name="connsiteY2" fmla="*/ 0 h 2729764"/>
              <a:gd name="connsiteX3" fmla="*/ 378165 w 1799626"/>
              <a:gd name="connsiteY3" fmla="*/ 5144 h 2729764"/>
              <a:gd name="connsiteX4" fmla="*/ 502336 w 1799626"/>
              <a:gd name="connsiteY4" fmla="*/ 20308 h 2729764"/>
              <a:gd name="connsiteX5" fmla="*/ 623281 w 1799626"/>
              <a:gd name="connsiteY5" fmla="*/ 45095 h 2729764"/>
              <a:gd name="connsiteX6" fmla="*/ 740602 w 1799626"/>
              <a:gd name="connsiteY6" fmla="*/ 79104 h 2729764"/>
              <a:gd name="connsiteX7" fmla="*/ 853899 w 1799626"/>
              <a:gd name="connsiteY7" fmla="*/ 121936 h 2729764"/>
              <a:gd name="connsiteX8" fmla="*/ 962775 w 1799626"/>
              <a:gd name="connsiteY8" fmla="*/ 173192 h 2729764"/>
              <a:gd name="connsiteX9" fmla="*/ 1066830 w 1799626"/>
              <a:gd name="connsiteY9" fmla="*/ 232474 h 2729764"/>
              <a:gd name="connsiteX10" fmla="*/ 1165668 w 1799626"/>
              <a:gd name="connsiteY10" fmla="*/ 299378 h 2729764"/>
              <a:gd name="connsiteX11" fmla="*/ 1258889 w 1799626"/>
              <a:gd name="connsiteY11" fmla="*/ 373511 h 2729764"/>
              <a:gd name="connsiteX12" fmla="*/ 1346094 w 1799626"/>
              <a:gd name="connsiteY12" fmla="*/ 454468 h 2729764"/>
              <a:gd name="connsiteX13" fmla="*/ 1426885 w 1799626"/>
              <a:gd name="connsiteY13" fmla="*/ 541854 h 2729764"/>
              <a:gd name="connsiteX14" fmla="*/ 1500863 w 1799626"/>
              <a:gd name="connsiteY14" fmla="*/ 635266 h 2729764"/>
              <a:gd name="connsiteX15" fmla="*/ 1567631 w 1799626"/>
              <a:gd name="connsiteY15" fmla="*/ 734307 h 2729764"/>
              <a:gd name="connsiteX16" fmla="*/ 1626789 w 1799626"/>
              <a:gd name="connsiteY16" fmla="*/ 838577 h 2729764"/>
              <a:gd name="connsiteX17" fmla="*/ 1677941 w 1799626"/>
              <a:gd name="connsiteY17" fmla="*/ 947677 h 2729764"/>
              <a:gd name="connsiteX18" fmla="*/ 1720684 w 1799626"/>
              <a:gd name="connsiteY18" fmla="*/ 1061207 h 2729764"/>
              <a:gd name="connsiteX19" fmla="*/ 1754623 w 1799626"/>
              <a:gd name="connsiteY19" fmla="*/ 1178768 h 2729764"/>
              <a:gd name="connsiteX20" fmla="*/ 1779359 w 1799626"/>
              <a:gd name="connsiteY20" fmla="*/ 1299960 h 2729764"/>
              <a:gd name="connsiteX21" fmla="*/ 1794491 w 1799626"/>
              <a:gd name="connsiteY21" fmla="*/ 1424383 h 2729764"/>
              <a:gd name="connsiteX22" fmla="*/ 1799626 w 1799626"/>
              <a:gd name="connsiteY22" fmla="*/ 1551641 h 2729764"/>
              <a:gd name="connsiteX23" fmla="*/ 1794491 w 1799626"/>
              <a:gd name="connsiteY23" fmla="*/ 1678896 h 2729764"/>
              <a:gd name="connsiteX24" fmla="*/ 1779359 w 1799626"/>
              <a:gd name="connsiteY24" fmla="*/ 1803318 h 2729764"/>
              <a:gd name="connsiteX25" fmla="*/ 1754623 w 1799626"/>
              <a:gd name="connsiteY25" fmla="*/ 1924509 h 2729764"/>
              <a:gd name="connsiteX26" fmla="*/ 1720684 w 1799626"/>
              <a:gd name="connsiteY26" fmla="*/ 2042068 h 2729764"/>
              <a:gd name="connsiteX27" fmla="*/ 1677941 w 1799626"/>
              <a:gd name="connsiteY27" fmla="*/ 2155596 h 2729764"/>
              <a:gd name="connsiteX28" fmla="*/ 1626789 w 1799626"/>
              <a:gd name="connsiteY28" fmla="*/ 2264695 h 2729764"/>
              <a:gd name="connsiteX29" fmla="*/ 1567631 w 1799626"/>
              <a:gd name="connsiteY29" fmla="*/ 2368966 h 2729764"/>
              <a:gd name="connsiteX30" fmla="*/ 1500863 w 1799626"/>
              <a:gd name="connsiteY30" fmla="*/ 2468007 h 2729764"/>
              <a:gd name="connsiteX31" fmla="*/ 1426885 w 1799626"/>
              <a:gd name="connsiteY31" fmla="*/ 2561421 h 2729764"/>
              <a:gd name="connsiteX32" fmla="*/ 1346094 w 1799626"/>
              <a:gd name="connsiteY32" fmla="*/ 2648805 h 2729764"/>
              <a:gd name="connsiteX33" fmla="*/ 1258889 w 1799626"/>
              <a:gd name="connsiteY33" fmla="*/ 2729764 h 2729764"/>
              <a:gd name="connsiteX0" fmla="*/ 0 w 1799626"/>
              <a:gd name="connsiteY0" fmla="*/ 20308 h 2648805"/>
              <a:gd name="connsiteX1" fmla="*/ 124171 w 1799626"/>
              <a:gd name="connsiteY1" fmla="*/ 5144 h 2648805"/>
              <a:gd name="connsiteX2" fmla="*/ 251169 w 1799626"/>
              <a:gd name="connsiteY2" fmla="*/ 0 h 2648805"/>
              <a:gd name="connsiteX3" fmla="*/ 378165 w 1799626"/>
              <a:gd name="connsiteY3" fmla="*/ 5144 h 2648805"/>
              <a:gd name="connsiteX4" fmla="*/ 502336 w 1799626"/>
              <a:gd name="connsiteY4" fmla="*/ 20308 h 2648805"/>
              <a:gd name="connsiteX5" fmla="*/ 623281 w 1799626"/>
              <a:gd name="connsiteY5" fmla="*/ 45095 h 2648805"/>
              <a:gd name="connsiteX6" fmla="*/ 740602 w 1799626"/>
              <a:gd name="connsiteY6" fmla="*/ 79104 h 2648805"/>
              <a:gd name="connsiteX7" fmla="*/ 853899 w 1799626"/>
              <a:gd name="connsiteY7" fmla="*/ 121936 h 2648805"/>
              <a:gd name="connsiteX8" fmla="*/ 962775 w 1799626"/>
              <a:gd name="connsiteY8" fmla="*/ 173192 h 2648805"/>
              <a:gd name="connsiteX9" fmla="*/ 1066830 w 1799626"/>
              <a:gd name="connsiteY9" fmla="*/ 232474 h 2648805"/>
              <a:gd name="connsiteX10" fmla="*/ 1165668 w 1799626"/>
              <a:gd name="connsiteY10" fmla="*/ 299378 h 2648805"/>
              <a:gd name="connsiteX11" fmla="*/ 1258889 w 1799626"/>
              <a:gd name="connsiteY11" fmla="*/ 373511 h 2648805"/>
              <a:gd name="connsiteX12" fmla="*/ 1346094 w 1799626"/>
              <a:gd name="connsiteY12" fmla="*/ 454468 h 2648805"/>
              <a:gd name="connsiteX13" fmla="*/ 1426885 w 1799626"/>
              <a:gd name="connsiteY13" fmla="*/ 541854 h 2648805"/>
              <a:gd name="connsiteX14" fmla="*/ 1500863 w 1799626"/>
              <a:gd name="connsiteY14" fmla="*/ 635266 h 2648805"/>
              <a:gd name="connsiteX15" fmla="*/ 1567631 w 1799626"/>
              <a:gd name="connsiteY15" fmla="*/ 734307 h 2648805"/>
              <a:gd name="connsiteX16" fmla="*/ 1626789 w 1799626"/>
              <a:gd name="connsiteY16" fmla="*/ 838577 h 2648805"/>
              <a:gd name="connsiteX17" fmla="*/ 1677941 w 1799626"/>
              <a:gd name="connsiteY17" fmla="*/ 947677 h 2648805"/>
              <a:gd name="connsiteX18" fmla="*/ 1720684 w 1799626"/>
              <a:gd name="connsiteY18" fmla="*/ 1061207 h 2648805"/>
              <a:gd name="connsiteX19" fmla="*/ 1754623 w 1799626"/>
              <a:gd name="connsiteY19" fmla="*/ 1178768 h 2648805"/>
              <a:gd name="connsiteX20" fmla="*/ 1779359 w 1799626"/>
              <a:gd name="connsiteY20" fmla="*/ 1299960 h 2648805"/>
              <a:gd name="connsiteX21" fmla="*/ 1794491 w 1799626"/>
              <a:gd name="connsiteY21" fmla="*/ 1424383 h 2648805"/>
              <a:gd name="connsiteX22" fmla="*/ 1799626 w 1799626"/>
              <a:gd name="connsiteY22" fmla="*/ 1551641 h 2648805"/>
              <a:gd name="connsiteX23" fmla="*/ 1794491 w 1799626"/>
              <a:gd name="connsiteY23" fmla="*/ 1678896 h 2648805"/>
              <a:gd name="connsiteX24" fmla="*/ 1779359 w 1799626"/>
              <a:gd name="connsiteY24" fmla="*/ 1803318 h 2648805"/>
              <a:gd name="connsiteX25" fmla="*/ 1754623 w 1799626"/>
              <a:gd name="connsiteY25" fmla="*/ 1924509 h 2648805"/>
              <a:gd name="connsiteX26" fmla="*/ 1720684 w 1799626"/>
              <a:gd name="connsiteY26" fmla="*/ 2042068 h 2648805"/>
              <a:gd name="connsiteX27" fmla="*/ 1677941 w 1799626"/>
              <a:gd name="connsiteY27" fmla="*/ 2155596 h 2648805"/>
              <a:gd name="connsiteX28" fmla="*/ 1626789 w 1799626"/>
              <a:gd name="connsiteY28" fmla="*/ 2264695 h 2648805"/>
              <a:gd name="connsiteX29" fmla="*/ 1567631 w 1799626"/>
              <a:gd name="connsiteY29" fmla="*/ 2368966 h 2648805"/>
              <a:gd name="connsiteX30" fmla="*/ 1500863 w 1799626"/>
              <a:gd name="connsiteY30" fmla="*/ 2468007 h 2648805"/>
              <a:gd name="connsiteX31" fmla="*/ 1426885 w 1799626"/>
              <a:gd name="connsiteY31" fmla="*/ 2561421 h 2648805"/>
              <a:gd name="connsiteX32" fmla="*/ 1346094 w 1799626"/>
              <a:gd name="connsiteY32" fmla="*/ 2648805 h 2648805"/>
              <a:gd name="connsiteX0" fmla="*/ 0 w 1799626"/>
              <a:gd name="connsiteY0" fmla="*/ 20308 h 2561421"/>
              <a:gd name="connsiteX1" fmla="*/ 124171 w 1799626"/>
              <a:gd name="connsiteY1" fmla="*/ 5144 h 2561421"/>
              <a:gd name="connsiteX2" fmla="*/ 251169 w 1799626"/>
              <a:gd name="connsiteY2" fmla="*/ 0 h 2561421"/>
              <a:gd name="connsiteX3" fmla="*/ 378165 w 1799626"/>
              <a:gd name="connsiteY3" fmla="*/ 5144 h 2561421"/>
              <a:gd name="connsiteX4" fmla="*/ 502336 w 1799626"/>
              <a:gd name="connsiteY4" fmla="*/ 20308 h 2561421"/>
              <a:gd name="connsiteX5" fmla="*/ 623281 w 1799626"/>
              <a:gd name="connsiteY5" fmla="*/ 45095 h 2561421"/>
              <a:gd name="connsiteX6" fmla="*/ 740602 w 1799626"/>
              <a:gd name="connsiteY6" fmla="*/ 79104 h 2561421"/>
              <a:gd name="connsiteX7" fmla="*/ 853899 w 1799626"/>
              <a:gd name="connsiteY7" fmla="*/ 121936 h 2561421"/>
              <a:gd name="connsiteX8" fmla="*/ 962775 w 1799626"/>
              <a:gd name="connsiteY8" fmla="*/ 173192 h 2561421"/>
              <a:gd name="connsiteX9" fmla="*/ 1066830 w 1799626"/>
              <a:gd name="connsiteY9" fmla="*/ 232474 h 2561421"/>
              <a:gd name="connsiteX10" fmla="*/ 1165668 w 1799626"/>
              <a:gd name="connsiteY10" fmla="*/ 299378 h 2561421"/>
              <a:gd name="connsiteX11" fmla="*/ 1258889 w 1799626"/>
              <a:gd name="connsiteY11" fmla="*/ 373511 h 2561421"/>
              <a:gd name="connsiteX12" fmla="*/ 1346094 w 1799626"/>
              <a:gd name="connsiteY12" fmla="*/ 454468 h 2561421"/>
              <a:gd name="connsiteX13" fmla="*/ 1426885 w 1799626"/>
              <a:gd name="connsiteY13" fmla="*/ 541854 h 2561421"/>
              <a:gd name="connsiteX14" fmla="*/ 1500863 w 1799626"/>
              <a:gd name="connsiteY14" fmla="*/ 635266 h 2561421"/>
              <a:gd name="connsiteX15" fmla="*/ 1567631 w 1799626"/>
              <a:gd name="connsiteY15" fmla="*/ 734307 h 2561421"/>
              <a:gd name="connsiteX16" fmla="*/ 1626789 w 1799626"/>
              <a:gd name="connsiteY16" fmla="*/ 838577 h 2561421"/>
              <a:gd name="connsiteX17" fmla="*/ 1677941 w 1799626"/>
              <a:gd name="connsiteY17" fmla="*/ 947677 h 2561421"/>
              <a:gd name="connsiteX18" fmla="*/ 1720684 w 1799626"/>
              <a:gd name="connsiteY18" fmla="*/ 1061207 h 2561421"/>
              <a:gd name="connsiteX19" fmla="*/ 1754623 w 1799626"/>
              <a:gd name="connsiteY19" fmla="*/ 1178768 h 2561421"/>
              <a:gd name="connsiteX20" fmla="*/ 1779359 w 1799626"/>
              <a:gd name="connsiteY20" fmla="*/ 1299960 h 2561421"/>
              <a:gd name="connsiteX21" fmla="*/ 1794491 w 1799626"/>
              <a:gd name="connsiteY21" fmla="*/ 1424383 h 2561421"/>
              <a:gd name="connsiteX22" fmla="*/ 1799626 w 1799626"/>
              <a:gd name="connsiteY22" fmla="*/ 1551641 h 2561421"/>
              <a:gd name="connsiteX23" fmla="*/ 1794491 w 1799626"/>
              <a:gd name="connsiteY23" fmla="*/ 1678896 h 2561421"/>
              <a:gd name="connsiteX24" fmla="*/ 1779359 w 1799626"/>
              <a:gd name="connsiteY24" fmla="*/ 1803318 h 2561421"/>
              <a:gd name="connsiteX25" fmla="*/ 1754623 w 1799626"/>
              <a:gd name="connsiteY25" fmla="*/ 1924509 h 2561421"/>
              <a:gd name="connsiteX26" fmla="*/ 1720684 w 1799626"/>
              <a:gd name="connsiteY26" fmla="*/ 2042068 h 2561421"/>
              <a:gd name="connsiteX27" fmla="*/ 1677941 w 1799626"/>
              <a:gd name="connsiteY27" fmla="*/ 2155596 h 2561421"/>
              <a:gd name="connsiteX28" fmla="*/ 1626789 w 1799626"/>
              <a:gd name="connsiteY28" fmla="*/ 2264695 h 2561421"/>
              <a:gd name="connsiteX29" fmla="*/ 1567631 w 1799626"/>
              <a:gd name="connsiteY29" fmla="*/ 2368966 h 2561421"/>
              <a:gd name="connsiteX30" fmla="*/ 1500863 w 1799626"/>
              <a:gd name="connsiteY30" fmla="*/ 2468007 h 2561421"/>
              <a:gd name="connsiteX31" fmla="*/ 1426885 w 1799626"/>
              <a:gd name="connsiteY31" fmla="*/ 2561421 h 2561421"/>
              <a:gd name="connsiteX0" fmla="*/ 0 w 1799626"/>
              <a:gd name="connsiteY0" fmla="*/ 20308 h 2468007"/>
              <a:gd name="connsiteX1" fmla="*/ 124171 w 1799626"/>
              <a:gd name="connsiteY1" fmla="*/ 5144 h 2468007"/>
              <a:gd name="connsiteX2" fmla="*/ 251169 w 1799626"/>
              <a:gd name="connsiteY2" fmla="*/ 0 h 2468007"/>
              <a:gd name="connsiteX3" fmla="*/ 378165 w 1799626"/>
              <a:gd name="connsiteY3" fmla="*/ 5144 h 2468007"/>
              <a:gd name="connsiteX4" fmla="*/ 502336 w 1799626"/>
              <a:gd name="connsiteY4" fmla="*/ 20308 h 2468007"/>
              <a:gd name="connsiteX5" fmla="*/ 623281 w 1799626"/>
              <a:gd name="connsiteY5" fmla="*/ 45095 h 2468007"/>
              <a:gd name="connsiteX6" fmla="*/ 740602 w 1799626"/>
              <a:gd name="connsiteY6" fmla="*/ 79104 h 2468007"/>
              <a:gd name="connsiteX7" fmla="*/ 853899 w 1799626"/>
              <a:gd name="connsiteY7" fmla="*/ 121936 h 2468007"/>
              <a:gd name="connsiteX8" fmla="*/ 962775 w 1799626"/>
              <a:gd name="connsiteY8" fmla="*/ 173192 h 2468007"/>
              <a:gd name="connsiteX9" fmla="*/ 1066830 w 1799626"/>
              <a:gd name="connsiteY9" fmla="*/ 232474 h 2468007"/>
              <a:gd name="connsiteX10" fmla="*/ 1165668 w 1799626"/>
              <a:gd name="connsiteY10" fmla="*/ 299378 h 2468007"/>
              <a:gd name="connsiteX11" fmla="*/ 1258889 w 1799626"/>
              <a:gd name="connsiteY11" fmla="*/ 373511 h 2468007"/>
              <a:gd name="connsiteX12" fmla="*/ 1346094 w 1799626"/>
              <a:gd name="connsiteY12" fmla="*/ 454468 h 2468007"/>
              <a:gd name="connsiteX13" fmla="*/ 1426885 w 1799626"/>
              <a:gd name="connsiteY13" fmla="*/ 541854 h 2468007"/>
              <a:gd name="connsiteX14" fmla="*/ 1500863 w 1799626"/>
              <a:gd name="connsiteY14" fmla="*/ 635266 h 2468007"/>
              <a:gd name="connsiteX15" fmla="*/ 1567631 w 1799626"/>
              <a:gd name="connsiteY15" fmla="*/ 734307 h 2468007"/>
              <a:gd name="connsiteX16" fmla="*/ 1626789 w 1799626"/>
              <a:gd name="connsiteY16" fmla="*/ 838577 h 2468007"/>
              <a:gd name="connsiteX17" fmla="*/ 1677941 w 1799626"/>
              <a:gd name="connsiteY17" fmla="*/ 947677 h 2468007"/>
              <a:gd name="connsiteX18" fmla="*/ 1720684 w 1799626"/>
              <a:gd name="connsiteY18" fmla="*/ 1061207 h 2468007"/>
              <a:gd name="connsiteX19" fmla="*/ 1754623 w 1799626"/>
              <a:gd name="connsiteY19" fmla="*/ 1178768 h 2468007"/>
              <a:gd name="connsiteX20" fmla="*/ 1779359 w 1799626"/>
              <a:gd name="connsiteY20" fmla="*/ 1299960 h 2468007"/>
              <a:gd name="connsiteX21" fmla="*/ 1794491 w 1799626"/>
              <a:gd name="connsiteY21" fmla="*/ 1424383 h 2468007"/>
              <a:gd name="connsiteX22" fmla="*/ 1799626 w 1799626"/>
              <a:gd name="connsiteY22" fmla="*/ 1551641 h 2468007"/>
              <a:gd name="connsiteX23" fmla="*/ 1794491 w 1799626"/>
              <a:gd name="connsiteY23" fmla="*/ 1678896 h 2468007"/>
              <a:gd name="connsiteX24" fmla="*/ 1779359 w 1799626"/>
              <a:gd name="connsiteY24" fmla="*/ 1803318 h 2468007"/>
              <a:gd name="connsiteX25" fmla="*/ 1754623 w 1799626"/>
              <a:gd name="connsiteY25" fmla="*/ 1924509 h 2468007"/>
              <a:gd name="connsiteX26" fmla="*/ 1720684 w 1799626"/>
              <a:gd name="connsiteY26" fmla="*/ 2042068 h 2468007"/>
              <a:gd name="connsiteX27" fmla="*/ 1677941 w 1799626"/>
              <a:gd name="connsiteY27" fmla="*/ 2155596 h 2468007"/>
              <a:gd name="connsiteX28" fmla="*/ 1626789 w 1799626"/>
              <a:gd name="connsiteY28" fmla="*/ 2264695 h 2468007"/>
              <a:gd name="connsiteX29" fmla="*/ 1567631 w 1799626"/>
              <a:gd name="connsiteY29" fmla="*/ 2368966 h 2468007"/>
              <a:gd name="connsiteX30" fmla="*/ 1500863 w 1799626"/>
              <a:gd name="connsiteY30" fmla="*/ 2468007 h 2468007"/>
              <a:gd name="connsiteX0" fmla="*/ 0 w 1799626"/>
              <a:gd name="connsiteY0" fmla="*/ 20308 h 2368966"/>
              <a:gd name="connsiteX1" fmla="*/ 124171 w 1799626"/>
              <a:gd name="connsiteY1" fmla="*/ 5144 h 2368966"/>
              <a:gd name="connsiteX2" fmla="*/ 251169 w 1799626"/>
              <a:gd name="connsiteY2" fmla="*/ 0 h 2368966"/>
              <a:gd name="connsiteX3" fmla="*/ 378165 w 1799626"/>
              <a:gd name="connsiteY3" fmla="*/ 5144 h 2368966"/>
              <a:gd name="connsiteX4" fmla="*/ 502336 w 1799626"/>
              <a:gd name="connsiteY4" fmla="*/ 20308 h 2368966"/>
              <a:gd name="connsiteX5" fmla="*/ 623281 w 1799626"/>
              <a:gd name="connsiteY5" fmla="*/ 45095 h 2368966"/>
              <a:gd name="connsiteX6" fmla="*/ 740602 w 1799626"/>
              <a:gd name="connsiteY6" fmla="*/ 79104 h 2368966"/>
              <a:gd name="connsiteX7" fmla="*/ 853899 w 1799626"/>
              <a:gd name="connsiteY7" fmla="*/ 121936 h 2368966"/>
              <a:gd name="connsiteX8" fmla="*/ 962775 w 1799626"/>
              <a:gd name="connsiteY8" fmla="*/ 173192 h 2368966"/>
              <a:gd name="connsiteX9" fmla="*/ 1066830 w 1799626"/>
              <a:gd name="connsiteY9" fmla="*/ 232474 h 2368966"/>
              <a:gd name="connsiteX10" fmla="*/ 1165668 w 1799626"/>
              <a:gd name="connsiteY10" fmla="*/ 299378 h 2368966"/>
              <a:gd name="connsiteX11" fmla="*/ 1258889 w 1799626"/>
              <a:gd name="connsiteY11" fmla="*/ 373511 h 2368966"/>
              <a:gd name="connsiteX12" fmla="*/ 1346094 w 1799626"/>
              <a:gd name="connsiteY12" fmla="*/ 454468 h 2368966"/>
              <a:gd name="connsiteX13" fmla="*/ 1426885 w 1799626"/>
              <a:gd name="connsiteY13" fmla="*/ 541854 h 2368966"/>
              <a:gd name="connsiteX14" fmla="*/ 1500863 w 1799626"/>
              <a:gd name="connsiteY14" fmla="*/ 635266 h 2368966"/>
              <a:gd name="connsiteX15" fmla="*/ 1567631 w 1799626"/>
              <a:gd name="connsiteY15" fmla="*/ 734307 h 2368966"/>
              <a:gd name="connsiteX16" fmla="*/ 1626789 w 1799626"/>
              <a:gd name="connsiteY16" fmla="*/ 838577 h 2368966"/>
              <a:gd name="connsiteX17" fmla="*/ 1677941 w 1799626"/>
              <a:gd name="connsiteY17" fmla="*/ 947677 h 2368966"/>
              <a:gd name="connsiteX18" fmla="*/ 1720684 w 1799626"/>
              <a:gd name="connsiteY18" fmla="*/ 1061207 h 2368966"/>
              <a:gd name="connsiteX19" fmla="*/ 1754623 w 1799626"/>
              <a:gd name="connsiteY19" fmla="*/ 1178768 h 2368966"/>
              <a:gd name="connsiteX20" fmla="*/ 1779359 w 1799626"/>
              <a:gd name="connsiteY20" fmla="*/ 1299960 h 2368966"/>
              <a:gd name="connsiteX21" fmla="*/ 1794491 w 1799626"/>
              <a:gd name="connsiteY21" fmla="*/ 1424383 h 2368966"/>
              <a:gd name="connsiteX22" fmla="*/ 1799626 w 1799626"/>
              <a:gd name="connsiteY22" fmla="*/ 1551641 h 2368966"/>
              <a:gd name="connsiteX23" fmla="*/ 1794491 w 1799626"/>
              <a:gd name="connsiteY23" fmla="*/ 1678896 h 2368966"/>
              <a:gd name="connsiteX24" fmla="*/ 1779359 w 1799626"/>
              <a:gd name="connsiteY24" fmla="*/ 1803318 h 2368966"/>
              <a:gd name="connsiteX25" fmla="*/ 1754623 w 1799626"/>
              <a:gd name="connsiteY25" fmla="*/ 1924509 h 2368966"/>
              <a:gd name="connsiteX26" fmla="*/ 1720684 w 1799626"/>
              <a:gd name="connsiteY26" fmla="*/ 2042068 h 2368966"/>
              <a:gd name="connsiteX27" fmla="*/ 1677941 w 1799626"/>
              <a:gd name="connsiteY27" fmla="*/ 2155596 h 2368966"/>
              <a:gd name="connsiteX28" fmla="*/ 1626789 w 1799626"/>
              <a:gd name="connsiteY28" fmla="*/ 2264695 h 2368966"/>
              <a:gd name="connsiteX29" fmla="*/ 1567631 w 1799626"/>
              <a:gd name="connsiteY29" fmla="*/ 2368966 h 2368966"/>
              <a:gd name="connsiteX0" fmla="*/ 0 w 1799626"/>
              <a:gd name="connsiteY0" fmla="*/ 20308 h 2264695"/>
              <a:gd name="connsiteX1" fmla="*/ 124171 w 1799626"/>
              <a:gd name="connsiteY1" fmla="*/ 5144 h 2264695"/>
              <a:gd name="connsiteX2" fmla="*/ 251169 w 1799626"/>
              <a:gd name="connsiteY2" fmla="*/ 0 h 2264695"/>
              <a:gd name="connsiteX3" fmla="*/ 378165 w 1799626"/>
              <a:gd name="connsiteY3" fmla="*/ 5144 h 2264695"/>
              <a:gd name="connsiteX4" fmla="*/ 502336 w 1799626"/>
              <a:gd name="connsiteY4" fmla="*/ 20308 h 2264695"/>
              <a:gd name="connsiteX5" fmla="*/ 623281 w 1799626"/>
              <a:gd name="connsiteY5" fmla="*/ 45095 h 2264695"/>
              <a:gd name="connsiteX6" fmla="*/ 740602 w 1799626"/>
              <a:gd name="connsiteY6" fmla="*/ 79104 h 2264695"/>
              <a:gd name="connsiteX7" fmla="*/ 853899 w 1799626"/>
              <a:gd name="connsiteY7" fmla="*/ 121936 h 2264695"/>
              <a:gd name="connsiteX8" fmla="*/ 962775 w 1799626"/>
              <a:gd name="connsiteY8" fmla="*/ 173192 h 2264695"/>
              <a:gd name="connsiteX9" fmla="*/ 1066830 w 1799626"/>
              <a:gd name="connsiteY9" fmla="*/ 232474 h 2264695"/>
              <a:gd name="connsiteX10" fmla="*/ 1165668 w 1799626"/>
              <a:gd name="connsiteY10" fmla="*/ 299378 h 2264695"/>
              <a:gd name="connsiteX11" fmla="*/ 1258889 w 1799626"/>
              <a:gd name="connsiteY11" fmla="*/ 373511 h 2264695"/>
              <a:gd name="connsiteX12" fmla="*/ 1346094 w 1799626"/>
              <a:gd name="connsiteY12" fmla="*/ 454468 h 2264695"/>
              <a:gd name="connsiteX13" fmla="*/ 1426885 w 1799626"/>
              <a:gd name="connsiteY13" fmla="*/ 541854 h 2264695"/>
              <a:gd name="connsiteX14" fmla="*/ 1500863 w 1799626"/>
              <a:gd name="connsiteY14" fmla="*/ 635266 h 2264695"/>
              <a:gd name="connsiteX15" fmla="*/ 1567631 w 1799626"/>
              <a:gd name="connsiteY15" fmla="*/ 734307 h 2264695"/>
              <a:gd name="connsiteX16" fmla="*/ 1626789 w 1799626"/>
              <a:gd name="connsiteY16" fmla="*/ 838577 h 2264695"/>
              <a:gd name="connsiteX17" fmla="*/ 1677941 w 1799626"/>
              <a:gd name="connsiteY17" fmla="*/ 947677 h 2264695"/>
              <a:gd name="connsiteX18" fmla="*/ 1720684 w 1799626"/>
              <a:gd name="connsiteY18" fmla="*/ 1061207 h 2264695"/>
              <a:gd name="connsiteX19" fmla="*/ 1754623 w 1799626"/>
              <a:gd name="connsiteY19" fmla="*/ 1178768 h 2264695"/>
              <a:gd name="connsiteX20" fmla="*/ 1779359 w 1799626"/>
              <a:gd name="connsiteY20" fmla="*/ 1299960 h 2264695"/>
              <a:gd name="connsiteX21" fmla="*/ 1794491 w 1799626"/>
              <a:gd name="connsiteY21" fmla="*/ 1424383 h 2264695"/>
              <a:gd name="connsiteX22" fmla="*/ 1799626 w 1799626"/>
              <a:gd name="connsiteY22" fmla="*/ 1551641 h 2264695"/>
              <a:gd name="connsiteX23" fmla="*/ 1794491 w 1799626"/>
              <a:gd name="connsiteY23" fmla="*/ 1678896 h 2264695"/>
              <a:gd name="connsiteX24" fmla="*/ 1779359 w 1799626"/>
              <a:gd name="connsiteY24" fmla="*/ 1803318 h 2264695"/>
              <a:gd name="connsiteX25" fmla="*/ 1754623 w 1799626"/>
              <a:gd name="connsiteY25" fmla="*/ 1924509 h 2264695"/>
              <a:gd name="connsiteX26" fmla="*/ 1720684 w 1799626"/>
              <a:gd name="connsiteY26" fmla="*/ 2042068 h 2264695"/>
              <a:gd name="connsiteX27" fmla="*/ 1677941 w 1799626"/>
              <a:gd name="connsiteY27" fmla="*/ 2155596 h 2264695"/>
              <a:gd name="connsiteX28" fmla="*/ 1626789 w 1799626"/>
              <a:gd name="connsiteY28" fmla="*/ 2264695 h 2264695"/>
              <a:gd name="connsiteX0" fmla="*/ 0 w 1799626"/>
              <a:gd name="connsiteY0" fmla="*/ 20308 h 2155596"/>
              <a:gd name="connsiteX1" fmla="*/ 124171 w 1799626"/>
              <a:gd name="connsiteY1" fmla="*/ 5144 h 2155596"/>
              <a:gd name="connsiteX2" fmla="*/ 251169 w 1799626"/>
              <a:gd name="connsiteY2" fmla="*/ 0 h 2155596"/>
              <a:gd name="connsiteX3" fmla="*/ 378165 w 1799626"/>
              <a:gd name="connsiteY3" fmla="*/ 5144 h 2155596"/>
              <a:gd name="connsiteX4" fmla="*/ 502336 w 1799626"/>
              <a:gd name="connsiteY4" fmla="*/ 20308 h 2155596"/>
              <a:gd name="connsiteX5" fmla="*/ 623281 w 1799626"/>
              <a:gd name="connsiteY5" fmla="*/ 45095 h 2155596"/>
              <a:gd name="connsiteX6" fmla="*/ 740602 w 1799626"/>
              <a:gd name="connsiteY6" fmla="*/ 79104 h 2155596"/>
              <a:gd name="connsiteX7" fmla="*/ 853899 w 1799626"/>
              <a:gd name="connsiteY7" fmla="*/ 121936 h 2155596"/>
              <a:gd name="connsiteX8" fmla="*/ 962775 w 1799626"/>
              <a:gd name="connsiteY8" fmla="*/ 173192 h 2155596"/>
              <a:gd name="connsiteX9" fmla="*/ 1066830 w 1799626"/>
              <a:gd name="connsiteY9" fmla="*/ 232474 h 2155596"/>
              <a:gd name="connsiteX10" fmla="*/ 1165668 w 1799626"/>
              <a:gd name="connsiteY10" fmla="*/ 299378 h 2155596"/>
              <a:gd name="connsiteX11" fmla="*/ 1258889 w 1799626"/>
              <a:gd name="connsiteY11" fmla="*/ 373511 h 2155596"/>
              <a:gd name="connsiteX12" fmla="*/ 1346094 w 1799626"/>
              <a:gd name="connsiteY12" fmla="*/ 454468 h 2155596"/>
              <a:gd name="connsiteX13" fmla="*/ 1426885 w 1799626"/>
              <a:gd name="connsiteY13" fmla="*/ 541854 h 2155596"/>
              <a:gd name="connsiteX14" fmla="*/ 1500863 w 1799626"/>
              <a:gd name="connsiteY14" fmla="*/ 635266 h 2155596"/>
              <a:gd name="connsiteX15" fmla="*/ 1567631 w 1799626"/>
              <a:gd name="connsiteY15" fmla="*/ 734307 h 2155596"/>
              <a:gd name="connsiteX16" fmla="*/ 1626789 w 1799626"/>
              <a:gd name="connsiteY16" fmla="*/ 838577 h 2155596"/>
              <a:gd name="connsiteX17" fmla="*/ 1677941 w 1799626"/>
              <a:gd name="connsiteY17" fmla="*/ 947677 h 2155596"/>
              <a:gd name="connsiteX18" fmla="*/ 1720684 w 1799626"/>
              <a:gd name="connsiteY18" fmla="*/ 1061207 h 2155596"/>
              <a:gd name="connsiteX19" fmla="*/ 1754623 w 1799626"/>
              <a:gd name="connsiteY19" fmla="*/ 1178768 h 2155596"/>
              <a:gd name="connsiteX20" fmla="*/ 1779359 w 1799626"/>
              <a:gd name="connsiteY20" fmla="*/ 1299960 h 2155596"/>
              <a:gd name="connsiteX21" fmla="*/ 1794491 w 1799626"/>
              <a:gd name="connsiteY21" fmla="*/ 1424383 h 2155596"/>
              <a:gd name="connsiteX22" fmla="*/ 1799626 w 1799626"/>
              <a:gd name="connsiteY22" fmla="*/ 1551641 h 2155596"/>
              <a:gd name="connsiteX23" fmla="*/ 1794491 w 1799626"/>
              <a:gd name="connsiteY23" fmla="*/ 1678896 h 2155596"/>
              <a:gd name="connsiteX24" fmla="*/ 1779359 w 1799626"/>
              <a:gd name="connsiteY24" fmla="*/ 1803318 h 2155596"/>
              <a:gd name="connsiteX25" fmla="*/ 1754623 w 1799626"/>
              <a:gd name="connsiteY25" fmla="*/ 1924509 h 2155596"/>
              <a:gd name="connsiteX26" fmla="*/ 1720684 w 1799626"/>
              <a:gd name="connsiteY26" fmla="*/ 2042068 h 2155596"/>
              <a:gd name="connsiteX27" fmla="*/ 1677941 w 1799626"/>
              <a:gd name="connsiteY27" fmla="*/ 2155596 h 2155596"/>
              <a:gd name="connsiteX0" fmla="*/ 0 w 1799626"/>
              <a:gd name="connsiteY0" fmla="*/ 20308 h 2042068"/>
              <a:gd name="connsiteX1" fmla="*/ 124171 w 1799626"/>
              <a:gd name="connsiteY1" fmla="*/ 5144 h 2042068"/>
              <a:gd name="connsiteX2" fmla="*/ 251169 w 1799626"/>
              <a:gd name="connsiteY2" fmla="*/ 0 h 2042068"/>
              <a:gd name="connsiteX3" fmla="*/ 378165 w 1799626"/>
              <a:gd name="connsiteY3" fmla="*/ 5144 h 2042068"/>
              <a:gd name="connsiteX4" fmla="*/ 502336 w 1799626"/>
              <a:gd name="connsiteY4" fmla="*/ 20308 h 2042068"/>
              <a:gd name="connsiteX5" fmla="*/ 623281 w 1799626"/>
              <a:gd name="connsiteY5" fmla="*/ 45095 h 2042068"/>
              <a:gd name="connsiteX6" fmla="*/ 740602 w 1799626"/>
              <a:gd name="connsiteY6" fmla="*/ 79104 h 2042068"/>
              <a:gd name="connsiteX7" fmla="*/ 853899 w 1799626"/>
              <a:gd name="connsiteY7" fmla="*/ 121936 h 2042068"/>
              <a:gd name="connsiteX8" fmla="*/ 962775 w 1799626"/>
              <a:gd name="connsiteY8" fmla="*/ 173192 h 2042068"/>
              <a:gd name="connsiteX9" fmla="*/ 1066830 w 1799626"/>
              <a:gd name="connsiteY9" fmla="*/ 232474 h 2042068"/>
              <a:gd name="connsiteX10" fmla="*/ 1165668 w 1799626"/>
              <a:gd name="connsiteY10" fmla="*/ 299378 h 2042068"/>
              <a:gd name="connsiteX11" fmla="*/ 1258889 w 1799626"/>
              <a:gd name="connsiteY11" fmla="*/ 373511 h 2042068"/>
              <a:gd name="connsiteX12" fmla="*/ 1346094 w 1799626"/>
              <a:gd name="connsiteY12" fmla="*/ 454468 h 2042068"/>
              <a:gd name="connsiteX13" fmla="*/ 1426885 w 1799626"/>
              <a:gd name="connsiteY13" fmla="*/ 541854 h 2042068"/>
              <a:gd name="connsiteX14" fmla="*/ 1500863 w 1799626"/>
              <a:gd name="connsiteY14" fmla="*/ 635266 h 2042068"/>
              <a:gd name="connsiteX15" fmla="*/ 1567631 w 1799626"/>
              <a:gd name="connsiteY15" fmla="*/ 734307 h 2042068"/>
              <a:gd name="connsiteX16" fmla="*/ 1626789 w 1799626"/>
              <a:gd name="connsiteY16" fmla="*/ 838577 h 2042068"/>
              <a:gd name="connsiteX17" fmla="*/ 1677941 w 1799626"/>
              <a:gd name="connsiteY17" fmla="*/ 947677 h 2042068"/>
              <a:gd name="connsiteX18" fmla="*/ 1720684 w 1799626"/>
              <a:gd name="connsiteY18" fmla="*/ 1061207 h 2042068"/>
              <a:gd name="connsiteX19" fmla="*/ 1754623 w 1799626"/>
              <a:gd name="connsiteY19" fmla="*/ 1178768 h 2042068"/>
              <a:gd name="connsiteX20" fmla="*/ 1779359 w 1799626"/>
              <a:gd name="connsiteY20" fmla="*/ 1299960 h 2042068"/>
              <a:gd name="connsiteX21" fmla="*/ 1794491 w 1799626"/>
              <a:gd name="connsiteY21" fmla="*/ 1424383 h 2042068"/>
              <a:gd name="connsiteX22" fmla="*/ 1799626 w 1799626"/>
              <a:gd name="connsiteY22" fmla="*/ 1551641 h 2042068"/>
              <a:gd name="connsiteX23" fmla="*/ 1794491 w 1799626"/>
              <a:gd name="connsiteY23" fmla="*/ 1678896 h 2042068"/>
              <a:gd name="connsiteX24" fmla="*/ 1779359 w 1799626"/>
              <a:gd name="connsiteY24" fmla="*/ 1803318 h 2042068"/>
              <a:gd name="connsiteX25" fmla="*/ 1754623 w 1799626"/>
              <a:gd name="connsiteY25" fmla="*/ 1924509 h 2042068"/>
              <a:gd name="connsiteX26" fmla="*/ 1720684 w 1799626"/>
              <a:gd name="connsiteY26" fmla="*/ 2042068 h 2042068"/>
              <a:gd name="connsiteX0" fmla="*/ 0 w 1799626"/>
              <a:gd name="connsiteY0" fmla="*/ 20308 h 1924509"/>
              <a:gd name="connsiteX1" fmla="*/ 124171 w 1799626"/>
              <a:gd name="connsiteY1" fmla="*/ 5144 h 1924509"/>
              <a:gd name="connsiteX2" fmla="*/ 251169 w 1799626"/>
              <a:gd name="connsiteY2" fmla="*/ 0 h 1924509"/>
              <a:gd name="connsiteX3" fmla="*/ 378165 w 1799626"/>
              <a:gd name="connsiteY3" fmla="*/ 5144 h 1924509"/>
              <a:gd name="connsiteX4" fmla="*/ 502336 w 1799626"/>
              <a:gd name="connsiteY4" fmla="*/ 20308 h 1924509"/>
              <a:gd name="connsiteX5" fmla="*/ 623281 w 1799626"/>
              <a:gd name="connsiteY5" fmla="*/ 45095 h 1924509"/>
              <a:gd name="connsiteX6" fmla="*/ 740602 w 1799626"/>
              <a:gd name="connsiteY6" fmla="*/ 79104 h 1924509"/>
              <a:gd name="connsiteX7" fmla="*/ 853899 w 1799626"/>
              <a:gd name="connsiteY7" fmla="*/ 121936 h 1924509"/>
              <a:gd name="connsiteX8" fmla="*/ 962775 w 1799626"/>
              <a:gd name="connsiteY8" fmla="*/ 173192 h 1924509"/>
              <a:gd name="connsiteX9" fmla="*/ 1066830 w 1799626"/>
              <a:gd name="connsiteY9" fmla="*/ 232474 h 1924509"/>
              <a:gd name="connsiteX10" fmla="*/ 1165668 w 1799626"/>
              <a:gd name="connsiteY10" fmla="*/ 299378 h 1924509"/>
              <a:gd name="connsiteX11" fmla="*/ 1258889 w 1799626"/>
              <a:gd name="connsiteY11" fmla="*/ 373511 h 1924509"/>
              <a:gd name="connsiteX12" fmla="*/ 1346094 w 1799626"/>
              <a:gd name="connsiteY12" fmla="*/ 454468 h 1924509"/>
              <a:gd name="connsiteX13" fmla="*/ 1426885 w 1799626"/>
              <a:gd name="connsiteY13" fmla="*/ 541854 h 1924509"/>
              <a:gd name="connsiteX14" fmla="*/ 1500863 w 1799626"/>
              <a:gd name="connsiteY14" fmla="*/ 635266 h 1924509"/>
              <a:gd name="connsiteX15" fmla="*/ 1567631 w 1799626"/>
              <a:gd name="connsiteY15" fmla="*/ 734307 h 1924509"/>
              <a:gd name="connsiteX16" fmla="*/ 1626789 w 1799626"/>
              <a:gd name="connsiteY16" fmla="*/ 838577 h 1924509"/>
              <a:gd name="connsiteX17" fmla="*/ 1677941 w 1799626"/>
              <a:gd name="connsiteY17" fmla="*/ 947677 h 1924509"/>
              <a:gd name="connsiteX18" fmla="*/ 1720684 w 1799626"/>
              <a:gd name="connsiteY18" fmla="*/ 1061207 h 1924509"/>
              <a:gd name="connsiteX19" fmla="*/ 1754623 w 1799626"/>
              <a:gd name="connsiteY19" fmla="*/ 1178768 h 1924509"/>
              <a:gd name="connsiteX20" fmla="*/ 1779359 w 1799626"/>
              <a:gd name="connsiteY20" fmla="*/ 1299960 h 1924509"/>
              <a:gd name="connsiteX21" fmla="*/ 1794491 w 1799626"/>
              <a:gd name="connsiteY21" fmla="*/ 1424383 h 1924509"/>
              <a:gd name="connsiteX22" fmla="*/ 1799626 w 1799626"/>
              <a:gd name="connsiteY22" fmla="*/ 1551641 h 1924509"/>
              <a:gd name="connsiteX23" fmla="*/ 1794491 w 1799626"/>
              <a:gd name="connsiteY23" fmla="*/ 1678896 h 1924509"/>
              <a:gd name="connsiteX24" fmla="*/ 1779359 w 1799626"/>
              <a:gd name="connsiteY24" fmla="*/ 1803318 h 1924509"/>
              <a:gd name="connsiteX25" fmla="*/ 1754623 w 1799626"/>
              <a:gd name="connsiteY25" fmla="*/ 1924509 h 1924509"/>
              <a:gd name="connsiteX0" fmla="*/ 0 w 1799626"/>
              <a:gd name="connsiteY0" fmla="*/ 20308 h 1803318"/>
              <a:gd name="connsiteX1" fmla="*/ 124171 w 1799626"/>
              <a:gd name="connsiteY1" fmla="*/ 5144 h 1803318"/>
              <a:gd name="connsiteX2" fmla="*/ 251169 w 1799626"/>
              <a:gd name="connsiteY2" fmla="*/ 0 h 1803318"/>
              <a:gd name="connsiteX3" fmla="*/ 378165 w 1799626"/>
              <a:gd name="connsiteY3" fmla="*/ 5144 h 1803318"/>
              <a:gd name="connsiteX4" fmla="*/ 502336 w 1799626"/>
              <a:gd name="connsiteY4" fmla="*/ 20308 h 1803318"/>
              <a:gd name="connsiteX5" fmla="*/ 623281 w 1799626"/>
              <a:gd name="connsiteY5" fmla="*/ 45095 h 1803318"/>
              <a:gd name="connsiteX6" fmla="*/ 740602 w 1799626"/>
              <a:gd name="connsiteY6" fmla="*/ 79104 h 1803318"/>
              <a:gd name="connsiteX7" fmla="*/ 853899 w 1799626"/>
              <a:gd name="connsiteY7" fmla="*/ 121936 h 1803318"/>
              <a:gd name="connsiteX8" fmla="*/ 962775 w 1799626"/>
              <a:gd name="connsiteY8" fmla="*/ 173192 h 1803318"/>
              <a:gd name="connsiteX9" fmla="*/ 1066830 w 1799626"/>
              <a:gd name="connsiteY9" fmla="*/ 232474 h 1803318"/>
              <a:gd name="connsiteX10" fmla="*/ 1165668 w 1799626"/>
              <a:gd name="connsiteY10" fmla="*/ 299378 h 1803318"/>
              <a:gd name="connsiteX11" fmla="*/ 1258889 w 1799626"/>
              <a:gd name="connsiteY11" fmla="*/ 373511 h 1803318"/>
              <a:gd name="connsiteX12" fmla="*/ 1346094 w 1799626"/>
              <a:gd name="connsiteY12" fmla="*/ 454468 h 1803318"/>
              <a:gd name="connsiteX13" fmla="*/ 1426885 w 1799626"/>
              <a:gd name="connsiteY13" fmla="*/ 541854 h 1803318"/>
              <a:gd name="connsiteX14" fmla="*/ 1500863 w 1799626"/>
              <a:gd name="connsiteY14" fmla="*/ 635266 h 1803318"/>
              <a:gd name="connsiteX15" fmla="*/ 1567631 w 1799626"/>
              <a:gd name="connsiteY15" fmla="*/ 734307 h 1803318"/>
              <a:gd name="connsiteX16" fmla="*/ 1626789 w 1799626"/>
              <a:gd name="connsiteY16" fmla="*/ 838577 h 1803318"/>
              <a:gd name="connsiteX17" fmla="*/ 1677941 w 1799626"/>
              <a:gd name="connsiteY17" fmla="*/ 947677 h 1803318"/>
              <a:gd name="connsiteX18" fmla="*/ 1720684 w 1799626"/>
              <a:gd name="connsiteY18" fmla="*/ 1061207 h 1803318"/>
              <a:gd name="connsiteX19" fmla="*/ 1754623 w 1799626"/>
              <a:gd name="connsiteY19" fmla="*/ 1178768 h 1803318"/>
              <a:gd name="connsiteX20" fmla="*/ 1779359 w 1799626"/>
              <a:gd name="connsiteY20" fmla="*/ 1299960 h 1803318"/>
              <a:gd name="connsiteX21" fmla="*/ 1794491 w 1799626"/>
              <a:gd name="connsiteY21" fmla="*/ 1424383 h 1803318"/>
              <a:gd name="connsiteX22" fmla="*/ 1799626 w 1799626"/>
              <a:gd name="connsiteY22" fmla="*/ 1551641 h 1803318"/>
              <a:gd name="connsiteX23" fmla="*/ 1794491 w 1799626"/>
              <a:gd name="connsiteY23" fmla="*/ 1678896 h 1803318"/>
              <a:gd name="connsiteX24" fmla="*/ 1779359 w 1799626"/>
              <a:gd name="connsiteY24" fmla="*/ 1803318 h 1803318"/>
              <a:gd name="connsiteX0" fmla="*/ 0 w 1799626"/>
              <a:gd name="connsiteY0" fmla="*/ 20308 h 1678896"/>
              <a:gd name="connsiteX1" fmla="*/ 124171 w 1799626"/>
              <a:gd name="connsiteY1" fmla="*/ 5144 h 1678896"/>
              <a:gd name="connsiteX2" fmla="*/ 251169 w 1799626"/>
              <a:gd name="connsiteY2" fmla="*/ 0 h 1678896"/>
              <a:gd name="connsiteX3" fmla="*/ 378165 w 1799626"/>
              <a:gd name="connsiteY3" fmla="*/ 5144 h 1678896"/>
              <a:gd name="connsiteX4" fmla="*/ 502336 w 1799626"/>
              <a:gd name="connsiteY4" fmla="*/ 20308 h 1678896"/>
              <a:gd name="connsiteX5" fmla="*/ 623281 w 1799626"/>
              <a:gd name="connsiteY5" fmla="*/ 45095 h 1678896"/>
              <a:gd name="connsiteX6" fmla="*/ 740602 w 1799626"/>
              <a:gd name="connsiteY6" fmla="*/ 79104 h 1678896"/>
              <a:gd name="connsiteX7" fmla="*/ 853899 w 1799626"/>
              <a:gd name="connsiteY7" fmla="*/ 121936 h 1678896"/>
              <a:gd name="connsiteX8" fmla="*/ 962775 w 1799626"/>
              <a:gd name="connsiteY8" fmla="*/ 173192 h 1678896"/>
              <a:gd name="connsiteX9" fmla="*/ 1066830 w 1799626"/>
              <a:gd name="connsiteY9" fmla="*/ 232474 h 1678896"/>
              <a:gd name="connsiteX10" fmla="*/ 1165668 w 1799626"/>
              <a:gd name="connsiteY10" fmla="*/ 299378 h 1678896"/>
              <a:gd name="connsiteX11" fmla="*/ 1258889 w 1799626"/>
              <a:gd name="connsiteY11" fmla="*/ 373511 h 1678896"/>
              <a:gd name="connsiteX12" fmla="*/ 1346094 w 1799626"/>
              <a:gd name="connsiteY12" fmla="*/ 454468 h 1678896"/>
              <a:gd name="connsiteX13" fmla="*/ 1426885 w 1799626"/>
              <a:gd name="connsiteY13" fmla="*/ 541854 h 1678896"/>
              <a:gd name="connsiteX14" fmla="*/ 1500863 w 1799626"/>
              <a:gd name="connsiteY14" fmla="*/ 635266 h 1678896"/>
              <a:gd name="connsiteX15" fmla="*/ 1567631 w 1799626"/>
              <a:gd name="connsiteY15" fmla="*/ 734307 h 1678896"/>
              <a:gd name="connsiteX16" fmla="*/ 1626789 w 1799626"/>
              <a:gd name="connsiteY16" fmla="*/ 838577 h 1678896"/>
              <a:gd name="connsiteX17" fmla="*/ 1677941 w 1799626"/>
              <a:gd name="connsiteY17" fmla="*/ 947677 h 1678896"/>
              <a:gd name="connsiteX18" fmla="*/ 1720684 w 1799626"/>
              <a:gd name="connsiteY18" fmla="*/ 1061207 h 1678896"/>
              <a:gd name="connsiteX19" fmla="*/ 1754623 w 1799626"/>
              <a:gd name="connsiteY19" fmla="*/ 1178768 h 1678896"/>
              <a:gd name="connsiteX20" fmla="*/ 1779359 w 1799626"/>
              <a:gd name="connsiteY20" fmla="*/ 1299960 h 1678896"/>
              <a:gd name="connsiteX21" fmla="*/ 1794491 w 1799626"/>
              <a:gd name="connsiteY21" fmla="*/ 1424383 h 1678896"/>
              <a:gd name="connsiteX22" fmla="*/ 1799626 w 1799626"/>
              <a:gd name="connsiteY22" fmla="*/ 1551641 h 1678896"/>
              <a:gd name="connsiteX23" fmla="*/ 1794491 w 1799626"/>
              <a:gd name="connsiteY23" fmla="*/ 1678896 h 1678896"/>
              <a:gd name="connsiteX0" fmla="*/ 0 w 1675455"/>
              <a:gd name="connsiteY0" fmla="*/ 5144 h 1678896"/>
              <a:gd name="connsiteX1" fmla="*/ 126998 w 1675455"/>
              <a:gd name="connsiteY1" fmla="*/ 0 h 1678896"/>
              <a:gd name="connsiteX2" fmla="*/ 253994 w 1675455"/>
              <a:gd name="connsiteY2" fmla="*/ 5144 h 1678896"/>
              <a:gd name="connsiteX3" fmla="*/ 378165 w 1675455"/>
              <a:gd name="connsiteY3" fmla="*/ 20308 h 1678896"/>
              <a:gd name="connsiteX4" fmla="*/ 499110 w 1675455"/>
              <a:gd name="connsiteY4" fmla="*/ 45095 h 1678896"/>
              <a:gd name="connsiteX5" fmla="*/ 616431 w 1675455"/>
              <a:gd name="connsiteY5" fmla="*/ 79104 h 1678896"/>
              <a:gd name="connsiteX6" fmla="*/ 729728 w 1675455"/>
              <a:gd name="connsiteY6" fmla="*/ 121936 h 1678896"/>
              <a:gd name="connsiteX7" fmla="*/ 838604 w 1675455"/>
              <a:gd name="connsiteY7" fmla="*/ 173192 h 1678896"/>
              <a:gd name="connsiteX8" fmla="*/ 942659 w 1675455"/>
              <a:gd name="connsiteY8" fmla="*/ 232474 h 1678896"/>
              <a:gd name="connsiteX9" fmla="*/ 1041497 w 1675455"/>
              <a:gd name="connsiteY9" fmla="*/ 299378 h 1678896"/>
              <a:gd name="connsiteX10" fmla="*/ 1134718 w 1675455"/>
              <a:gd name="connsiteY10" fmla="*/ 373511 h 1678896"/>
              <a:gd name="connsiteX11" fmla="*/ 1221923 w 1675455"/>
              <a:gd name="connsiteY11" fmla="*/ 454468 h 1678896"/>
              <a:gd name="connsiteX12" fmla="*/ 1302714 w 1675455"/>
              <a:gd name="connsiteY12" fmla="*/ 541854 h 1678896"/>
              <a:gd name="connsiteX13" fmla="*/ 1376692 w 1675455"/>
              <a:gd name="connsiteY13" fmla="*/ 635266 h 1678896"/>
              <a:gd name="connsiteX14" fmla="*/ 1443460 w 1675455"/>
              <a:gd name="connsiteY14" fmla="*/ 734307 h 1678896"/>
              <a:gd name="connsiteX15" fmla="*/ 1502618 w 1675455"/>
              <a:gd name="connsiteY15" fmla="*/ 838577 h 1678896"/>
              <a:gd name="connsiteX16" fmla="*/ 1553770 w 1675455"/>
              <a:gd name="connsiteY16" fmla="*/ 947677 h 1678896"/>
              <a:gd name="connsiteX17" fmla="*/ 1596513 w 1675455"/>
              <a:gd name="connsiteY17" fmla="*/ 1061207 h 1678896"/>
              <a:gd name="connsiteX18" fmla="*/ 1630452 w 1675455"/>
              <a:gd name="connsiteY18" fmla="*/ 1178768 h 1678896"/>
              <a:gd name="connsiteX19" fmla="*/ 1655188 w 1675455"/>
              <a:gd name="connsiteY19" fmla="*/ 1299960 h 1678896"/>
              <a:gd name="connsiteX20" fmla="*/ 1670320 w 1675455"/>
              <a:gd name="connsiteY20" fmla="*/ 1424383 h 1678896"/>
              <a:gd name="connsiteX21" fmla="*/ 1675455 w 1675455"/>
              <a:gd name="connsiteY21" fmla="*/ 1551641 h 1678896"/>
              <a:gd name="connsiteX22" fmla="*/ 1670320 w 1675455"/>
              <a:gd name="connsiteY22" fmla="*/ 1678896 h 1678896"/>
              <a:gd name="connsiteX0" fmla="*/ 0 w 1548457"/>
              <a:gd name="connsiteY0" fmla="*/ 0 h 1678896"/>
              <a:gd name="connsiteX1" fmla="*/ 126996 w 1548457"/>
              <a:gd name="connsiteY1" fmla="*/ 5144 h 1678896"/>
              <a:gd name="connsiteX2" fmla="*/ 251167 w 1548457"/>
              <a:gd name="connsiteY2" fmla="*/ 20308 h 1678896"/>
              <a:gd name="connsiteX3" fmla="*/ 372112 w 1548457"/>
              <a:gd name="connsiteY3" fmla="*/ 45095 h 1678896"/>
              <a:gd name="connsiteX4" fmla="*/ 489433 w 1548457"/>
              <a:gd name="connsiteY4" fmla="*/ 79104 h 1678896"/>
              <a:gd name="connsiteX5" fmla="*/ 602730 w 1548457"/>
              <a:gd name="connsiteY5" fmla="*/ 121936 h 1678896"/>
              <a:gd name="connsiteX6" fmla="*/ 711606 w 1548457"/>
              <a:gd name="connsiteY6" fmla="*/ 173192 h 1678896"/>
              <a:gd name="connsiteX7" fmla="*/ 815661 w 1548457"/>
              <a:gd name="connsiteY7" fmla="*/ 232474 h 1678896"/>
              <a:gd name="connsiteX8" fmla="*/ 914499 w 1548457"/>
              <a:gd name="connsiteY8" fmla="*/ 299378 h 1678896"/>
              <a:gd name="connsiteX9" fmla="*/ 1007720 w 1548457"/>
              <a:gd name="connsiteY9" fmla="*/ 373511 h 1678896"/>
              <a:gd name="connsiteX10" fmla="*/ 1094925 w 1548457"/>
              <a:gd name="connsiteY10" fmla="*/ 454468 h 1678896"/>
              <a:gd name="connsiteX11" fmla="*/ 1175716 w 1548457"/>
              <a:gd name="connsiteY11" fmla="*/ 541854 h 1678896"/>
              <a:gd name="connsiteX12" fmla="*/ 1249694 w 1548457"/>
              <a:gd name="connsiteY12" fmla="*/ 635266 h 1678896"/>
              <a:gd name="connsiteX13" fmla="*/ 1316462 w 1548457"/>
              <a:gd name="connsiteY13" fmla="*/ 734307 h 1678896"/>
              <a:gd name="connsiteX14" fmla="*/ 1375620 w 1548457"/>
              <a:gd name="connsiteY14" fmla="*/ 838577 h 1678896"/>
              <a:gd name="connsiteX15" fmla="*/ 1426772 w 1548457"/>
              <a:gd name="connsiteY15" fmla="*/ 947677 h 1678896"/>
              <a:gd name="connsiteX16" fmla="*/ 1469515 w 1548457"/>
              <a:gd name="connsiteY16" fmla="*/ 1061207 h 1678896"/>
              <a:gd name="connsiteX17" fmla="*/ 1503454 w 1548457"/>
              <a:gd name="connsiteY17" fmla="*/ 1178768 h 1678896"/>
              <a:gd name="connsiteX18" fmla="*/ 1528190 w 1548457"/>
              <a:gd name="connsiteY18" fmla="*/ 1299960 h 1678896"/>
              <a:gd name="connsiteX19" fmla="*/ 1543322 w 1548457"/>
              <a:gd name="connsiteY19" fmla="*/ 1424383 h 1678896"/>
              <a:gd name="connsiteX20" fmla="*/ 1548457 w 1548457"/>
              <a:gd name="connsiteY20" fmla="*/ 1551641 h 1678896"/>
              <a:gd name="connsiteX21" fmla="*/ 1543322 w 1548457"/>
              <a:gd name="connsiteY21" fmla="*/ 1678896 h 1678896"/>
              <a:gd name="connsiteX0" fmla="*/ 0 w 1421461"/>
              <a:gd name="connsiteY0" fmla="*/ 0 h 1673752"/>
              <a:gd name="connsiteX1" fmla="*/ 124171 w 1421461"/>
              <a:gd name="connsiteY1" fmla="*/ 15164 h 1673752"/>
              <a:gd name="connsiteX2" fmla="*/ 245116 w 1421461"/>
              <a:gd name="connsiteY2" fmla="*/ 39951 h 1673752"/>
              <a:gd name="connsiteX3" fmla="*/ 362437 w 1421461"/>
              <a:gd name="connsiteY3" fmla="*/ 73960 h 1673752"/>
              <a:gd name="connsiteX4" fmla="*/ 475734 w 1421461"/>
              <a:gd name="connsiteY4" fmla="*/ 116792 h 1673752"/>
              <a:gd name="connsiteX5" fmla="*/ 584610 w 1421461"/>
              <a:gd name="connsiteY5" fmla="*/ 168048 h 1673752"/>
              <a:gd name="connsiteX6" fmla="*/ 688665 w 1421461"/>
              <a:gd name="connsiteY6" fmla="*/ 227330 h 1673752"/>
              <a:gd name="connsiteX7" fmla="*/ 787503 w 1421461"/>
              <a:gd name="connsiteY7" fmla="*/ 294234 h 1673752"/>
              <a:gd name="connsiteX8" fmla="*/ 880724 w 1421461"/>
              <a:gd name="connsiteY8" fmla="*/ 368367 h 1673752"/>
              <a:gd name="connsiteX9" fmla="*/ 967929 w 1421461"/>
              <a:gd name="connsiteY9" fmla="*/ 449324 h 1673752"/>
              <a:gd name="connsiteX10" fmla="*/ 1048720 w 1421461"/>
              <a:gd name="connsiteY10" fmla="*/ 536710 h 1673752"/>
              <a:gd name="connsiteX11" fmla="*/ 1122698 w 1421461"/>
              <a:gd name="connsiteY11" fmla="*/ 630122 h 1673752"/>
              <a:gd name="connsiteX12" fmla="*/ 1189466 w 1421461"/>
              <a:gd name="connsiteY12" fmla="*/ 729163 h 1673752"/>
              <a:gd name="connsiteX13" fmla="*/ 1248624 w 1421461"/>
              <a:gd name="connsiteY13" fmla="*/ 833433 h 1673752"/>
              <a:gd name="connsiteX14" fmla="*/ 1299776 w 1421461"/>
              <a:gd name="connsiteY14" fmla="*/ 942533 h 1673752"/>
              <a:gd name="connsiteX15" fmla="*/ 1342519 w 1421461"/>
              <a:gd name="connsiteY15" fmla="*/ 1056063 h 1673752"/>
              <a:gd name="connsiteX16" fmla="*/ 1376458 w 1421461"/>
              <a:gd name="connsiteY16" fmla="*/ 1173624 h 1673752"/>
              <a:gd name="connsiteX17" fmla="*/ 1401194 w 1421461"/>
              <a:gd name="connsiteY17" fmla="*/ 1294816 h 1673752"/>
              <a:gd name="connsiteX18" fmla="*/ 1416326 w 1421461"/>
              <a:gd name="connsiteY18" fmla="*/ 1419239 h 1673752"/>
              <a:gd name="connsiteX19" fmla="*/ 1421461 w 1421461"/>
              <a:gd name="connsiteY19" fmla="*/ 1546497 h 1673752"/>
              <a:gd name="connsiteX20" fmla="*/ 1416326 w 1421461"/>
              <a:gd name="connsiteY20" fmla="*/ 1673752 h 1673752"/>
              <a:gd name="connsiteX0" fmla="*/ 0 w 1297290"/>
              <a:gd name="connsiteY0" fmla="*/ 0 h 1658588"/>
              <a:gd name="connsiteX1" fmla="*/ 120945 w 1297290"/>
              <a:gd name="connsiteY1" fmla="*/ 24787 h 1658588"/>
              <a:gd name="connsiteX2" fmla="*/ 238266 w 1297290"/>
              <a:gd name="connsiteY2" fmla="*/ 58796 h 1658588"/>
              <a:gd name="connsiteX3" fmla="*/ 351563 w 1297290"/>
              <a:gd name="connsiteY3" fmla="*/ 101628 h 1658588"/>
              <a:gd name="connsiteX4" fmla="*/ 460439 w 1297290"/>
              <a:gd name="connsiteY4" fmla="*/ 152884 h 1658588"/>
              <a:gd name="connsiteX5" fmla="*/ 564494 w 1297290"/>
              <a:gd name="connsiteY5" fmla="*/ 212166 h 1658588"/>
              <a:gd name="connsiteX6" fmla="*/ 663332 w 1297290"/>
              <a:gd name="connsiteY6" fmla="*/ 279070 h 1658588"/>
              <a:gd name="connsiteX7" fmla="*/ 756553 w 1297290"/>
              <a:gd name="connsiteY7" fmla="*/ 353203 h 1658588"/>
              <a:gd name="connsiteX8" fmla="*/ 843758 w 1297290"/>
              <a:gd name="connsiteY8" fmla="*/ 434160 h 1658588"/>
              <a:gd name="connsiteX9" fmla="*/ 924549 w 1297290"/>
              <a:gd name="connsiteY9" fmla="*/ 521546 h 1658588"/>
              <a:gd name="connsiteX10" fmla="*/ 998527 w 1297290"/>
              <a:gd name="connsiteY10" fmla="*/ 614958 h 1658588"/>
              <a:gd name="connsiteX11" fmla="*/ 1065295 w 1297290"/>
              <a:gd name="connsiteY11" fmla="*/ 713999 h 1658588"/>
              <a:gd name="connsiteX12" fmla="*/ 1124453 w 1297290"/>
              <a:gd name="connsiteY12" fmla="*/ 818269 h 1658588"/>
              <a:gd name="connsiteX13" fmla="*/ 1175605 w 1297290"/>
              <a:gd name="connsiteY13" fmla="*/ 927369 h 1658588"/>
              <a:gd name="connsiteX14" fmla="*/ 1218348 w 1297290"/>
              <a:gd name="connsiteY14" fmla="*/ 1040899 h 1658588"/>
              <a:gd name="connsiteX15" fmla="*/ 1252287 w 1297290"/>
              <a:gd name="connsiteY15" fmla="*/ 1158460 h 1658588"/>
              <a:gd name="connsiteX16" fmla="*/ 1277023 w 1297290"/>
              <a:gd name="connsiteY16" fmla="*/ 1279652 h 1658588"/>
              <a:gd name="connsiteX17" fmla="*/ 1292155 w 1297290"/>
              <a:gd name="connsiteY17" fmla="*/ 1404075 h 1658588"/>
              <a:gd name="connsiteX18" fmla="*/ 1297290 w 1297290"/>
              <a:gd name="connsiteY18" fmla="*/ 1531333 h 1658588"/>
              <a:gd name="connsiteX19" fmla="*/ 1292155 w 1297290"/>
              <a:gd name="connsiteY19" fmla="*/ 1658588 h 1658588"/>
              <a:gd name="connsiteX0" fmla="*/ 0 w 1297290"/>
              <a:gd name="connsiteY0" fmla="*/ 0 h 1531333"/>
              <a:gd name="connsiteX1" fmla="*/ 120945 w 1297290"/>
              <a:gd name="connsiteY1" fmla="*/ 24787 h 1531333"/>
              <a:gd name="connsiteX2" fmla="*/ 238266 w 1297290"/>
              <a:gd name="connsiteY2" fmla="*/ 58796 h 1531333"/>
              <a:gd name="connsiteX3" fmla="*/ 351563 w 1297290"/>
              <a:gd name="connsiteY3" fmla="*/ 101628 h 1531333"/>
              <a:gd name="connsiteX4" fmla="*/ 460439 w 1297290"/>
              <a:gd name="connsiteY4" fmla="*/ 152884 h 1531333"/>
              <a:gd name="connsiteX5" fmla="*/ 564494 w 1297290"/>
              <a:gd name="connsiteY5" fmla="*/ 212166 h 1531333"/>
              <a:gd name="connsiteX6" fmla="*/ 663332 w 1297290"/>
              <a:gd name="connsiteY6" fmla="*/ 279070 h 1531333"/>
              <a:gd name="connsiteX7" fmla="*/ 756553 w 1297290"/>
              <a:gd name="connsiteY7" fmla="*/ 353203 h 1531333"/>
              <a:gd name="connsiteX8" fmla="*/ 843758 w 1297290"/>
              <a:gd name="connsiteY8" fmla="*/ 434160 h 1531333"/>
              <a:gd name="connsiteX9" fmla="*/ 924549 w 1297290"/>
              <a:gd name="connsiteY9" fmla="*/ 521546 h 1531333"/>
              <a:gd name="connsiteX10" fmla="*/ 998527 w 1297290"/>
              <a:gd name="connsiteY10" fmla="*/ 614958 h 1531333"/>
              <a:gd name="connsiteX11" fmla="*/ 1065295 w 1297290"/>
              <a:gd name="connsiteY11" fmla="*/ 713999 h 1531333"/>
              <a:gd name="connsiteX12" fmla="*/ 1124453 w 1297290"/>
              <a:gd name="connsiteY12" fmla="*/ 818269 h 1531333"/>
              <a:gd name="connsiteX13" fmla="*/ 1175605 w 1297290"/>
              <a:gd name="connsiteY13" fmla="*/ 927369 h 1531333"/>
              <a:gd name="connsiteX14" fmla="*/ 1218348 w 1297290"/>
              <a:gd name="connsiteY14" fmla="*/ 1040899 h 1531333"/>
              <a:gd name="connsiteX15" fmla="*/ 1252287 w 1297290"/>
              <a:gd name="connsiteY15" fmla="*/ 1158460 h 1531333"/>
              <a:gd name="connsiteX16" fmla="*/ 1277023 w 1297290"/>
              <a:gd name="connsiteY16" fmla="*/ 1279652 h 1531333"/>
              <a:gd name="connsiteX17" fmla="*/ 1292155 w 1297290"/>
              <a:gd name="connsiteY17" fmla="*/ 1404075 h 1531333"/>
              <a:gd name="connsiteX18" fmla="*/ 1297290 w 1297290"/>
              <a:gd name="connsiteY18" fmla="*/ 1531333 h 1531333"/>
              <a:gd name="connsiteX0" fmla="*/ 0 w 1292155"/>
              <a:gd name="connsiteY0" fmla="*/ 0 h 1404075"/>
              <a:gd name="connsiteX1" fmla="*/ 120945 w 1292155"/>
              <a:gd name="connsiteY1" fmla="*/ 24787 h 1404075"/>
              <a:gd name="connsiteX2" fmla="*/ 238266 w 1292155"/>
              <a:gd name="connsiteY2" fmla="*/ 58796 h 1404075"/>
              <a:gd name="connsiteX3" fmla="*/ 351563 w 1292155"/>
              <a:gd name="connsiteY3" fmla="*/ 101628 h 1404075"/>
              <a:gd name="connsiteX4" fmla="*/ 460439 w 1292155"/>
              <a:gd name="connsiteY4" fmla="*/ 152884 h 1404075"/>
              <a:gd name="connsiteX5" fmla="*/ 564494 w 1292155"/>
              <a:gd name="connsiteY5" fmla="*/ 212166 h 1404075"/>
              <a:gd name="connsiteX6" fmla="*/ 663332 w 1292155"/>
              <a:gd name="connsiteY6" fmla="*/ 279070 h 1404075"/>
              <a:gd name="connsiteX7" fmla="*/ 756553 w 1292155"/>
              <a:gd name="connsiteY7" fmla="*/ 353203 h 1404075"/>
              <a:gd name="connsiteX8" fmla="*/ 843758 w 1292155"/>
              <a:gd name="connsiteY8" fmla="*/ 434160 h 1404075"/>
              <a:gd name="connsiteX9" fmla="*/ 924549 w 1292155"/>
              <a:gd name="connsiteY9" fmla="*/ 521546 h 1404075"/>
              <a:gd name="connsiteX10" fmla="*/ 998527 w 1292155"/>
              <a:gd name="connsiteY10" fmla="*/ 614958 h 1404075"/>
              <a:gd name="connsiteX11" fmla="*/ 1065295 w 1292155"/>
              <a:gd name="connsiteY11" fmla="*/ 713999 h 1404075"/>
              <a:gd name="connsiteX12" fmla="*/ 1124453 w 1292155"/>
              <a:gd name="connsiteY12" fmla="*/ 818269 h 1404075"/>
              <a:gd name="connsiteX13" fmla="*/ 1175605 w 1292155"/>
              <a:gd name="connsiteY13" fmla="*/ 927369 h 1404075"/>
              <a:gd name="connsiteX14" fmla="*/ 1218348 w 1292155"/>
              <a:gd name="connsiteY14" fmla="*/ 1040899 h 1404075"/>
              <a:gd name="connsiteX15" fmla="*/ 1252287 w 1292155"/>
              <a:gd name="connsiteY15" fmla="*/ 1158460 h 1404075"/>
              <a:gd name="connsiteX16" fmla="*/ 1277023 w 1292155"/>
              <a:gd name="connsiteY16" fmla="*/ 1279652 h 1404075"/>
              <a:gd name="connsiteX17" fmla="*/ 1292155 w 1292155"/>
              <a:gd name="connsiteY17" fmla="*/ 1404075 h 1404075"/>
              <a:gd name="connsiteX0" fmla="*/ 0 w 1277023"/>
              <a:gd name="connsiteY0" fmla="*/ 0 h 1279652"/>
              <a:gd name="connsiteX1" fmla="*/ 120945 w 1277023"/>
              <a:gd name="connsiteY1" fmla="*/ 24787 h 1279652"/>
              <a:gd name="connsiteX2" fmla="*/ 238266 w 1277023"/>
              <a:gd name="connsiteY2" fmla="*/ 58796 h 1279652"/>
              <a:gd name="connsiteX3" fmla="*/ 351563 w 1277023"/>
              <a:gd name="connsiteY3" fmla="*/ 101628 h 1279652"/>
              <a:gd name="connsiteX4" fmla="*/ 460439 w 1277023"/>
              <a:gd name="connsiteY4" fmla="*/ 152884 h 1279652"/>
              <a:gd name="connsiteX5" fmla="*/ 564494 w 1277023"/>
              <a:gd name="connsiteY5" fmla="*/ 212166 h 1279652"/>
              <a:gd name="connsiteX6" fmla="*/ 663332 w 1277023"/>
              <a:gd name="connsiteY6" fmla="*/ 279070 h 1279652"/>
              <a:gd name="connsiteX7" fmla="*/ 756553 w 1277023"/>
              <a:gd name="connsiteY7" fmla="*/ 353203 h 1279652"/>
              <a:gd name="connsiteX8" fmla="*/ 843758 w 1277023"/>
              <a:gd name="connsiteY8" fmla="*/ 434160 h 1279652"/>
              <a:gd name="connsiteX9" fmla="*/ 924549 w 1277023"/>
              <a:gd name="connsiteY9" fmla="*/ 521546 h 1279652"/>
              <a:gd name="connsiteX10" fmla="*/ 998527 w 1277023"/>
              <a:gd name="connsiteY10" fmla="*/ 614958 h 1279652"/>
              <a:gd name="connsiteX11" fmla="*/ 1065295 w 1277023"/>
              <a:gd name="connsiteY11" fmla="*/ 713999 h 1279652"/>
              <a:gd name="connsiteX12" fmla="*/ 1124453 w 1277023"/>
              <a:gd name="connsiteY12" fmla="*/ 818269 h 1279652"/>
              <a:gd name="connsiteX13" fmla="*/ 1175605 w 1277023"/>
              <a:gd name="connsiteY13" fmla="*/ 927369 h 1279652"/>
              <a:gd name="connsiteX14" fmla="*/ 1218348 w 1277023"/>
              <a:gd name="connsiteY14" fmla="*/ 1040899 h 1279652"/>
              <a:gd name="connsiteX15" fmla="*/ 1252287 w 1277023"/>
              <a:gd name="connsiteY15" fmla="*/ 1158460 h 1279652"/>
              <a:gd name="connsiteX16" fmla="*/ 1277023 w 1277023"/>
              <a:gd name="connsiteY16" fmla="*/ 1279652 h 1279652"/>
              <a:gd name="connsiteX0" fmla="*/ 0 w 1252287"/>
              <a:gd name="connsiteY0" fmla="*/ 0 h 1158460"/>
              <a:gd name="connsiteX1" fmla="*/ 120945 w 1252287"/>
              <a:gd name="connsiteY1" fmla="*/ 24787 h 1158460"/>
              <a:gd name="connsiteX2" fmla="*/ 238266 w 1252287"/>
              <a:gd name="connsiteY2" fmla="*/ 58796 h 1158460"/>
              <a:gd name="connsiteX3" fmla="*/ 351563 w 1252287"/>
              <a:gd name="connsiteY3" fmla="*/ 101628 h 1158460"/>
              <a:gd name="connsiteX4" fmla="*/ 460439 w 1252287"/>
              <a:gd name="connsiteY4" fmla="*/ 152884 h 1158460"/>
              <a:gd name="connsiteX5" fmla="*/ 564494 w 1252287"/>
              <a:gd name="connsiteY5" fmla="*/ 212166 h 1158460"/>
              <a:gd name="connsiteX6" fmla="*/ 663332 w 1252287"/>
              <a:gd name="connsiteY6" fmla="*/ 279070 h 1158460"/>
              <a:gd name="connsiteX7" fmla="*/ 756553 w 1252287"/>
              <a:gd name="connsiteY7" fmla="*/ 353203 h 1158460"/>
              <a:gd name="connsiteX8" fmla="*/ 843758 w 1252287"/>
              <a:gd name="connsiteY8" fmla="*/ 434160 h 1158460"/>
              <a:gd name="connsiteX9" fmla="*/ 924549 w 1252287"/>
              <a:gd name="connsiteY9" fmla="*/ 521546 h 1158460"/>
              <a:gd name="connsiteX10" fmla="*/ 998527 w 1252287"/>
              <a:gd name="connsiteY10" fmla="*/ 614958 h 1158460"/>
              <a:gd name="connsiteX11" fmla="*/ 1065295 w 1252287"/>
              <a:gd name="connsiteY11" fmla="*/ 713999 h 1158460"/>
              <a:gd name="connsiteX12" fmla="*/ 1124453 w 1252287"/>
              <a:gd name="connsiteY12" fmla="*/ 818269 h 1158460"/>
              <a:gd name="connsiteX13" fmla="*/ 1175605 w 1252287"/>
              <a:gd name="connsiteY13" fmla="*/ 927369 h 1158460"/>
              <a:gd name="connsiteX14" fmla="*/ 1218348 w 1252287"/>
              <a:gd name="connsiteY14" fmla="*/ 1040899 h 1158460"/>
              <a:gd name="connsiteX15" fmla="*/ 1252287 w 1252287"/>
              <a:gd name="connsiteY15" fmla="*/ 1158460 h 1158460"/>
              <a:gd name="connsiteX0" fmla="*/ 0 w 1218348"/>
              <a:gd name="connsiteY0" fmla="*/ 0 h 1040899"/>
              <a:gd name="connsiteX1" fmla="*/ 120945 w 1218348"/>
              <a:gd name="connsiteY1" fmla="*/ 24787 h 1040899"/>
              <a:gd name="connsiteX2" fmla="*/ 238266 w 1218348"/>
              <a:gd name="connsiteY2" fmla="*/ 58796 h 1040899"/>
              <a:gd name="connsiteX3" fmla="*/ 351563 w 1218348"/>
              <a:gd name="connsiteY3" fmla="*/ 101628 h 1040899"/>
              <a:gd name="connsiteX4" fmla="*/ 460439 w 1218348"/>
              <a:gd name="connsiteY4" fmla="*/ 152884 h 1040899"/>
              <a:gd name="connsiteX5" fmla="*/ 564494 w 1218348"/>
              <a:gd name="connsiteY5" fmla="*/ 212166 h 1040899"/>
              <a:gd name="connsiteX6" fmla="*/ 663332 w 1218348"/>
              <a:gd name="connsiteY6" fmla="*/ 279070 h 1040899"/>
              <a:gd name="connsiteX7" fmla="*/ 756553 w 1218348"/>
              <a:gd name="connsiteY7" fmla="*/ 353203 h 1040899"/>
              <a:gd name="connsiteX8" fmla="*/ 843758 w 1218348"/>
              <a:gd name="connsiteY8" fmla="*/ 434160 h 1040899"/>
              <a:gd name="connsiteX9" fmla="*/ 924549 w 1218348"/>
              <a:gd name="connsiteY9" fmla="*/ 521546 h 1040899"/>
              <a:gd name="connsiteX10" fmla="*/ 998527 w 1218348"/>
              <a:gd name="connsiteY10" fmla="*/ 614958 h 1040899"/>
              <a:gd name="connsiteX11" fmla="*/ 1065295 w 1218348"/>
              <a:gd name="connsiteY11" fmla="*/ 713999 h 1040899"/>
              <a:gd name="connsiteX12" fmla="*/ 1124453 w 1218348"/>
              <a:gd name="connsiteY12" fmla="*/ 818269 h 1040899"/>
              <a:gd name="connsiteX13" fmla="*/ 1175605 w 1218348"/>
              <a:gd name="connsiteY13" fmla="*/ 927369 h 1040899"/>
              <a:gd name="connsiteX14" fmla="*/ 1218348 w 1218348"/>
              <a:gd name="connsiteY14" fmla="*/ 1040899 h 1040899"/>
              <a:gd name="connsiteX0" fmla="*/ 0 w 1175605"/>
              <a:gd name="connsiteY0" fmla="*/ 0 h 927369"/>
              <a:gd name="connsiteX1" fmla="*/ 120945 w 1175605"/>
              <a:gd name="connsiteY1" fmla="*/ 24787 h 927369"/>
              <a:gd name="connsiteX2" fmla="*/ 238266 w 1175605"/>
              <a:gd name="connsiteY2" fmla="*/ 58796 h 927369"/>
              <a:gd name="connsiteX3" fmla="*/ 351563 w 1175605"/>
              <a:gd name="connsiteY3" fmla="*/ 101628 h 927369"/>
              <a:gd name="connsiteX4" fmla="*/ 460439 w 1175605"/>
              <a:gd name="connsiteY4" fmla="*/ 152884 h 927369"/>
              <a:gd name="connsiteX5" fmla="*/ 564494 w 1175605"/>
              <a:gd name="connsiteY5" fmla="*/ 212166 h 927369"/>
              <a:gd name="connsiteX6" fmla="*/ 663332 w 1175605"/>
              <a:gd name="connsiteY6" fmla="*/ 279070 h 927369"/>
              <a:gd name="connsiteX7" fmla="*/ 756553 w 1175605"/>
              <a:gd name="connsiteY7" fmla="*/ 353203 h 927369"/>
              <a:gd name="connsiteX8" fmla="*/ 843758 w 1175605"/>
              <a:gd name="connsiteY8" fmla="*/ 434160 h 927369"/>
              <a:gd name="connsiteX9" fmla="*/ 924549 w 1175605"/>
              <a:gd name="connsiteY9" fmla="*/ 521546 h 927369"/>
              <a:gd name="connsiteX10" fmla="*/ 998527 w 1175605"/>
              <a:gd name="connsiteY10" fmla="*/ 614958 h 927369"/>
              <a:gd name="connsiteX11" fmla="*/ 1065295 w 1175605"/>
              <a:gd name="connsiteY11" fmla="*/ 713999 h 927369"/>
              <a:gd name="connsiteX12" fmla="*/ 1124453 w 1175605"/>
              <a:gd name="connsiteY12" fmla="*/ 818269 h 927369"/>
              <a:gd name="connsiteX13" fmla="*/ 1175605 w 1175605"/>
              <a:gd name="connsiteY13" fmla="*/ 927369 h 927369"/>
              <a:gd name="connsiteX0" fmla="*/ 0 w 1124453"/>
              <a:gd name="connsiteY0" fmla="*/ 0 h 818269"/>
              <a:gd name="connsiteX1" fmla="*/ 120945 w 1124453"/>
              <a:gd name="connsiteY1" fmla="*/ 24787 h 818269"/>
              <a:gd name="connsiteX2" fmla="*/ 238266 w 1124453"/>
              <a:gd name="connsiteY2" fmla="*/ 58796 h 818269"/>
              <a:gd name="connsiteX3" fmla="*/ 351563 w 1124453"/>
              <a:gd name="connsiteY3" fmla="*/ 101628 h 818269"/>
              <a:gd name="connsiteX4" fmla="*/ 460439 w 1124453"/>
              <a:gd name="connsiteY4" fmla="*/ 152884 h 818269"/>
              <a:gd name="connsiteX5" fmla="*/ 564494 w 1124453"/>
              <a:gd name="connsiteY5" fmla="*/ 212166 h 818269"/>
              <a:gd name="connsiteX6" fmla="*/ 663332 w 1124453"/>
              <a:gd name="connsiteY6" fmla="*/ 279070 h 818269"/>
              <a:gd name="connsiteX7" fmla="*/ 756553 w 1124453"/>
              <a:gd name="connsiteY7" fmla="*/ 353203 h 818269"/>
              <a:gd name="connsiteX8" fmla="*/ 843758 w 1124453"/>
              <a:gd name="connsiteY8" fmla="*/ 434160 h 818269"/>
              <a:gd name="connsiteX9" fmla="*/ 924549 w 1124453"/>
              <a:gd name="connsiteY9" fmla="*/ 521546 h 818269"/>
              <a:gd name="connsiteX10" fmla="*/ 998527 w 1124453"/>
              <a:gd name="connsiteY10" fmla="*/ 614958 h 818269"/>
              <a:gd name="connsiteX11" fmla="*/ 1065295 w 1124453"/>
              <a:gd name="connsiteY11" fmla="*/ 713999 h 818269"/>
              <a:gd name="connsiteX12" fmla="*/ 1124453 w 1124453"/>
              <a:gd name="connsiteY12" fmla="*/ 818269 h 818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24453" h="818269">
                <a:moveTo>
                  <a:pt x="0" y="0"/>
                </a:moveTo>
                <a:lnTo>
                  <a:pt x="120945" y="24787"/>
                </a:lnTo>
                <a:lnTo>
                  <a:pt x="238266" y="58796"/>
                </a:lnTo>
                <a:lnTo>
                  <a:pt x="351563" y="101628"/>
                </a:lnTo>
                <a:lnTo>
                  <a:pt x="460439" y="152884"/>
                </a:lnTo>
                <a:lnTo>
                  <a:pt x="564494" y="212166"/>
                </a:lnTo>
                <a:lnTo>
                  <a:pt x="663332" y="279070"/>
                </a:lnTo>
                <a:lnTo>
                  <a:pt x="756553" y="353203"/>
                </a:lnTo>
                <a:lnTo>
                  <a:pt x="843758" y="434160"/>
                </a:lnTo>
                <a:lnTo>
                  <a:pt x="924549" y="521546"/>
                </a:lnTo>
                <a:lnTo>
                  <a:pt x="998527" y="614958"/>
                </a:lnTo>
                <a:lnTo>
                  <a:pt x="1065295" y="713999"/>
                </a:lnTo>
                <a:lnTo>
                  <a:pt x="1124453" y="818269"/>
                </a:lnTo>
              </a:path>
            </a:pathLst>
          </a:custGeom>
          <a:noFill/>
          <a:ln>
            <a:solidFill>
              <a:schemeClr val="tx2"/>
            </a:solidFill>
            <a:prstDash val="dash"/>
          </a:ln>
        </p:spPr>
        <p:txBody>
          <a:bodyPr wrap="square" lIns="0" tIns="0" rIns="0" bIns="0" rtlCol="0">
            <a:noAutofit/>
          </a:bodyPr>
          <a:lstStyle/>
          <a:p>
            <a:pPr marL="0" marR="0" lvl="0" indent="0" algn="l" defTabSz="623318" rtl="0" eaLnBrk="1" fontAlgn="auto" latinLnBrk="0" hangingPunct="1">
              <a:lnSpc>
                <a:spcPct val="100000"/>
              </a:lnSpc>
              <a:spcBef>
                <a:spcPts val="0"/>
              </a:spcBef>
              <a:spcAft>
                <a:spcPts val="0"/>
              </a:spcAft>
              <a:buClrTx/>
              <a:buSzTx/>
              <a:buFontTx/>
              <a:buNone/>
              <a:tabLst/>
              <a:defRPr/>
            </a:pPr>
            <a:endParaRPr kumimoji="0" sz="1226" b="0" i="0" u="none" strike="noStrike" kern="1200" cap="none" spc="0" normalizeH="0" baseline="0" noProof="0">
              <a:ln>
                <a:noFill/>
              </a:ln>
              <a:solidFill>
                <a:prstClr val="black"/>
              </a:solidFill>
              <a:effectLst/>
              <a:uLnTx/>
              <a:uFillTx/>
              <a:latin typeface="Segoe UI Historic" panose="020B0502040204020203" pitchFamily="34" charset="0"/>
              <a:ea typeface="+mn-ea"/>
              <a:cs typeface="+mn-cs"/>
            </a:endParaRPr>
          </a:p>
        </p:txBody>
      </p:sp>
      <p:sp>
        <p:nvSpPr>
          <p:cNvPr id="6" name="Freeform 121">
            <a:extLst>
              <a:ext uri="{FF2B5EF4-FFF2-40B4-BE49-F238E27FC236}">
                <a16:creationId xmlns:a16="http://schemas.microsoft.com/office/drawing/2014/main" id="{5A970EF9-EFE2-9633-2C1B-F6E3D84F6840}"/>
              </a:ext>
            </a:extLst>
          </p:cNvPr>
          <p:cNvSpPr/>
          <p:nvPr/>
        </p:nvSpPr>
        <p:spPr>
          <a:xfrm>
            <a:off x="4674204" y="2827330"/>
            <a:ext cx="372741" cy="1137042"/>
          </a:xfrm>
          <a:custGeom>
            <a:avLst/>
            <a:gdLst>
              <a:gd name="connsiteX0" fmla="*/ 1251071 w 2799528"/>
              <a:gd name="connsiteY0" fmla="*/ 0 h 2774677"/>
              <a:gd name="connsiteX1" fmla="*/ 1378067 w 2799528"/>
              <a:gd name="connsiteY1" fmla="*/ 5144 h 2774677"/>
              <a:gd name="connsiteX2" fmla="*/ 1502238 w 2799528"/>
              <a:gd name="connsiteY2" fmla="*/ 20308 h 2774677"/>
              <a:gd name="connsiteX3" fmla="*/ 1623183 w 2799528"/>
              <a:gd name="connsiteY3" fmla="*/ 45095 h 2774677"/>
              <a:gd name="connsiteX4" fmla="*/ 1740504 w 2799528"/>
              <a:gd name="connsiteY4" fmla="*/ 79104 h 2774677"/>
              <a:gd name="connsiteX5" fmla="*/ 1853801 w 2799528"/>
              <a:gd name="connsiteY5" fmla="*/ 121936 h 2774677"/>
              <a:gd name="connsiteX6" fmla="*/ 1962677 w 2799528"/>
              <a:gd name="connsiteY6" fmla="*/ 173192 h 2774677"/>
              <a:gd name="connsiteX7" fmla="*/ 2066732 w 2799528"/>
              <a:gd name="connsiteY7" fmla="*/ 232474 h 2774677"/>
              <a:gd name="connsiteX8" fmla="*/ 2165570 w 2799528"/>
              <a:gd name="connsiteY8" fmla="*/ 299378 h 2774677"/>
              <a:gd name="connsiteX9" fmla="*/ 2258791 w 2799528"/>
              <a:gd name="connsiteY9" fmla="*/ 373511 h 2774677"/>
              <a:gd name="connsiteX10" fmla="*/ 2345996 w 2799528"/>
              <a:gd name="connsiteY10" fmla="*/ 454468 h 2774677"/>
              <a:gd name="connsiteX11" fmla="*/ 2426787 w 2799528"/>
              <a:gd name="connsiteY11" fmla="*/ 541854 h 2774677"/>
              <a:gd name="connsiteX12" fmla="*/ 2500765 w 2799528"/>
              <a:gd name="connsiteY12" fmla="*/ 635266 h 2774677"/>
              <a:gd name="connsiteX13" fmla="*/ 2567533 w 2799528"/>
              <a:gd name="connsiteY13" fmla="*/ 734307 h 2774677"/>
              <a:gd name="connsiteX14" fmla="*/ 2626691 w 2799528"/>
              <a:gd name="connsiteY14" fmla="*/ 838577 h 2774677"/>
              <a:gd name="connsiteX15" fmla="*/ 2677843 w 2799528"/>
              <a:gd name="connsiteY15" fmla="*/ 947677 h 2774677"/>
              <a:gd name="connsiteX16" fmla="*/ 2720586 w 2799528"/>
              <a:gd name="connsiteY16" fmla="*/ 1061207 h 2774677"/>
              <a:gd name="connsiteX17" fmla="*/ 2754525 w 2799528"/>
              <a:gd name="connsiteY17" fmla="*/ 1178768 h 2774677"/>
              <a:gd name="connsiteX18" fmla="*/ 2779261 w 2799528"/>
              <a:gd name="connsiteY18" fmla="*/ 1299960 h 2774677"/>
              <a:gd name="connsiteX19" fmla="*/ 2794393 w 2799528"/>
              <a:gd name="connsiteY19" fmla="*/ 1424383 h 2774677"/>
              <a:gd name="connsiteX20" fmla="*/ 2799528 w 2799528"/>
              <a:gd name="connsiteY20" fmla="*/ 1551641 h 2774677"/>
              <a:gd name="connsiteX21" fmla="*/ 2794393 w 2799528"/>
              <a:gd name="connsiteY21" fmla="*/ 1678896 h 2774677"/>
              <a:gd name="connsiteX22" fmla="*/ 2779261 w 2799528"/>
              <a:gd name="connsiteY22" fmla="*/ 1803318 h 2774677"/>
              <a:gd name="connsiteX23" fmla="*/ 2754525 w 2799528"/>
              <a:gd name="connsiteY23" fmla="*/ 1924509 h 2774677"/>
              <a:gd name="connsiteX24" fmla="*/ 2720586 w 2799528"/>
              <a:gd name="connsiteY24" fmla="*/ 2042068 h 2774677"/>
              <a:gd name="connsiteX25" fmla="*/ 2677843 w 2799528"/>
              <a:gd name="connsiteY25" fmla="*/ 2155596 h 2774677"/>
              <a:gd name="connsiteX26" fmla="*/ 2626691 w 2799528"/>
              <a:gd name="connsiteY26" fmla="*/ 2264695 h 2774677"/>
              <a:gd name="connsiteX27" fmla="*/ 2567533 w 2799528"/>
              <a:gd name="connsiteY27" fmla="*/ 2368966 h 2774677"/>
              <a:gd name="connsiteX28" fmla="*/ 2500765 w 2799528"/>
              <a:gd name="connsiteY28" fmla="*/ 2468007 h 2774677"/>
              <a:gd name="connsiteX29" fmla="*/ 2426787 w 2799528"/>
              <a:gd name="connsiteY29" fmla="*/ 2561421 h 2774677"/>
              <a:gd name="connsiteX30" fmla="*/ 2345996 w 2799528"/>
              <a:gd name="connsiteY30" fmla="*/ 2648805 h 2774677"/>
              <a:gd name="connsiteX31" fmla="*/ 2258791 w 2799528"/>
              <a:gd name="connsiteY31" fmla="*/ 2729764 h 2774677"/>
              <a:gd name="connsiteX32" fmla="*/ 2202313 w 2799528"/>
              <a:gd name="connsiteY32" fmla="*/ 2774677 h 2774677"/>
              <a:gd name="connsiteX33" fmla="*/ 2202313 w 2799528"/>
              <a:gd name="connsiteY33" fmla="*/ 690478 h 2774677"/>
              <a:gd name="connsiteX34" fmla="*/ 0 w 2799528"/>
              <a:gd name="connsiteY34" fmla="*/ 690478 h 2774677"/>
              <a:gd name="connsiteX35" fmla="*/ 999902 w 2799528"/>
              <a:gd name="connsiteY35" fmla="*/ 20308 h 2774677"/>
              <a:gd name="connsiteX36" fmla="*/ 1124073 w 2799528"/>
              <a:gd name="connsiteY36" fmla="*/ 5144 h 2774677"/>
              <a:gd name="connsiteX0" fmla="*/ 2202313 w 2799528"/>
              <a:gd name="connsiteY0" fmla="*/ 690478 h 2774677"/>
              <a:gd name="connsiteX1" fmla="*/ 0 w 2799528"/>
              <a:gd name="connsiteY1" fmla="*/ 690478 h 2774677"/>
              <a:gd name="connsiteX2" fmla="*/ 999902 w 2799528"/>
              <a:gd name="connsiteY2" fmla="*/ 20308 h 2774677"/>
              <a:gd name="connsiteX3" fmla="*/ 1124073 w 2799528"/>
              <a:gd name="connsiteY3" fmla="*/ 5144 h 2774677"/>
              <a:gd name="connsiteX4" fmla="*/ 1251071 w 2799528"/>
              <a:gd name="connsiteY4" fmla="*/ 0 h 2774677"/>
              <a:gd name="connsiteX5" fmla="*/ 1378067 w 2799528"/>
              <a:gd name="connsiteY5" fmla="*/ 5144 h 2774677"/>
              <a:gd name="connsiteX6" fmla="*/ 1502238 w 2799528"/>
              <a:gd name="connsiteY6" fmla="*/ 20308 h 2774677"/>
              <a:gd name="connsiteX7" fmla="*/ 1623183 w 2799528"/>
              <a:gd name="connsiteY7" fmla="*/ 45095 h 2774677"/>
              <a:gd name="connsiteX8" fmla="*/ 1740504 w 2799528"/>
              <a:gd name="connsiteY8" fmla="*/ 79104 h 2774677"/>
              <a:gd name="connsiteX9" fmla="*/ 1853801 w 2799528"/>
              <a:gd name="connsiteY9" fmla="*/ 121936 h 2774677"/>
              <a:gd name="connsiteX10" fmla="*/ 1962677 w 2799528"/>
              <a:gd name="connsiteY10" fmla="*/ 173192 h 2774677"/>
              <a:gd name="connsiteX11" fmla="*/ 2066732 w 2799528"/>
              <a:gd name="connsiteY11" fmla="*/ 232474 h 2774677"/>
              <a:gd name="connsiteX12" fmla="*/ 2165570 w 2799528"/>
              <a:gd name="connsiteY12" fmla="*/ 299378 h 2774677"/>
              <a:gd name="connsiteX13" fmla="*/ 2258791 w 2799528"/>
              <a:gd name="connsiteY13" fmla="*/ 373511 h 2774677"/>
              <a:gd name="connsiteX14" fmla="*/ 2345996 w 2799528"/>
              <a:gd name="connsiteY14" fmla="*/ 454468 h 2774677"/>
              <a:gd name="connsiteX15" fmla="*/ 2426787 w 2799528"/>
              <a:gd name="connsiteY15" fmla="*/ 541854 h 2774677"/>
              <a:gd name="connsiteX16" fmla="*/ 2500765 w 2799528"/>
              <a:gd name="connsiteY16" fmla="*/ 635266 h 2774677"/>
              <a:gd name="connsiteX17" fmla="*/ 2567533 w 2799528"/>
              <a:gd name="connsiteY17" fmla="*/ 734307 h 2774677"/>
              <a:gd name="connsiteX18" fmla="*/ 2626691 w 2799528"/>
              <a:gd name="connsiteY18" fmla="*/ 838577 h 2774677"/>
              <a:gd name="connsiteX19" fmla="*/ 2677843 w 2799528"/>
              <a:gd name="connsiteY19" fmla="*/ 947677 h 2774677"/>
              <a:gd name="connsiteX20" fmla="*/ 2720586 w 2799528"/>
              <a:gd name="connsiteY20" fmla="*/ 1061207 h 2774677"/>
              <a:gd name="connsiteX21" fmla="*/ 2754525 w 2799528"/>
              <a:gd name="connsiteY21" fmla="*/ 1178768 h 2774677"/>
              <a:gd name="connsiteX22" fmla="*/ 2779261 w 2799528"/>
              <a:gd name="connsiteY22" fmla="*/ 1299960 h 2774677"/>
              <a:gd name="connsiteX23" fmla="*/ 2794393 w 2799528"/>
              <a:gd name="connsiteY23" fmla="*/ 1424383 h 2774677"/>
              <a:gd name="connsiteX24" fmla="*/ 2799528 w 2799528"/>
              <a:gd name="connsiteY24" fmla="*/ 1551641 h 2774677"/>
              <a:gd name="connsiteX25" fmla="*/ 2794393 w 2799528"/>
              <a:gd name="connsiteY25" fmla="*/ 1678896 h 2774677"/>
              <a:gd name="connsiteX26" fmla="*/ 2779261 w 2799528"/>
              <a:gd name="connsiteY26" fmla="*/ 1803318 h 2774677"/>
              <a:gd name="connsiteX27" fmla="*/ 2754525 w 2799528"/>
              <a:gd name="connsiteY27" fmla="*/ 1924509 h 2774677"/>
              <a:gd name="connsiteX28" fmla="*/ 2720586 w 2799528"/>
              <a:gd name="connsiteY28" fmla="*/ 2042068 h 2774677"/>
              <a:gd name="connsiteX29" fmla="*/ 2677843 w 2799528"/>
              <a:gd name="connsiteY29" fmla="*/ 2155596 h 2774677"/>
              <a:gd name="connsiteX30" fmla="*/ 2626691 w 2799528"/>
              <a:gd name="connsiteY30" fmla="*/ 2264695 h 2774677"/>
              <a:gd name="connsiteX31" fmla="*/ 2567533 w 2799528"/>
              <a:gd name="connsiteY31" fmla="*/ 2368966 h 2774677"/>
              <a:gd name="connsiteX32" fmla="*/ 2500765 w 2799528"/>
              <a:gd name="connsiteY32" fmla="*/ 2468007 h 2774677"/>
              <a:gd name="connsiteX33" fmla="*/ 2426787 w 2799528"/>
              <a:gd name="connsiteY33" fmla="*/ 2561421 h 2774677"/>
              <a:gd name="connsiteX34" fmla="*/ 2345996 w 2799528"/>
              <a:gd name="connsiteY34" fmla="*/ 2648805 h 2774677"/>
              <a:gd name="connsiteX35" fmla="*/ 2258791 w 2799528"/>
              <a:gd name="connsiteY35" fmla="*/ 2729764 h 2774677"/>
              <a:gd name="connsiteX36" fmla="*/ 2202313 w 2799528"/>
              <a:gd name="connsiteY36" fmla="*/ 2774677 h 2774677"/>
              <a:gd name="connsiteX37" fmla="*/ 2293753 w 2799528"/>
              <a:gd name="connsiteY37" fmla="*/ 781918 h 2774677"/>
              <a:gd name="connsiteX0" fmla="*/ 2202313 w 2799528"/>
              <a:gd name="connsiteY0" fmla="*/ 690478 h 2774677"/>
              <a:gd name="connsiteX1" fmla="*/ 0 w 2799528"/>
              <a:gd name="connsiteY1" fmla="*/ 690478 h 2774677"/>
              <a:gd name="connsiteX2" fmla="*/ 999902 w 2799528"/>
              <a:gd name="connsiteY2" fmla="*/ 20308 h 2774677"/>
              <a:gd name="connsiteX3" fmla="*/ 1124073 w 2799528"/>
              <a:gd name="connsiteY3" fmla="*/ 5144 h 2774677"/>
              <a:gd name="connsiteX4" fmla="*/ 1251071 w 2799528"/>
              <a:gd name="connsiteY4" fmla="*/ 0 h 2774677"/>
              <a:gd name="connsiteX5" fmla="*/ 1378067 w 2799528"/>
              <a:gd name="connsiteY5" fmla="*/ 5144 h 2774677"/>
              <a:gd name="connsiteX6" fmla="*/ 1502238 w 2799528"/>
              <a:gd name="connsiteY6" fmla="*/ 20308 h 2774677"/>
              <a:gd name="connsiteX7" fmla="*/ 1623183 w 2799528"/>
              <a:gd name="connsiteY7" fmla="*/ 45095 h 2774677"/>
              <a:gd name="connsiteX8" fmla="*/ 1740504 w 2799528"/>
              <a:gd name="connsiteY8" fmla="*/ 79104 h 2774677"/>
              <a:gd name="connsiteX9" fmla="*/ 1853801 w 2799528"/>
              <a:gd name="connsiteY9" fmla="*/ 121936 h 2774677"/>
              <a:gd name="connsiteX10" fmla="*/ 1962677 w 2799528"/>
              <a:gd name="connsiteY10" fmla="*/ 173192 h 2774677"/>
              <a:gd name="connsiteX11" fmla="*/ 2066732 w 2799528"/>
              <a:gd name="connsiteY11" fmla="*/ 232474 h 2774677"/>
              <a:gd name="connsiteX12" fmla="*/ 2165570 w 2799528"/>
              <a:gd name="connsiteY12" fmla="*/ 299378 h 2774677"/>
              <a:gd name="connsiteX13" fmla="*/ 2258791 w 2799528"/>
              <a:gd name="connsiteY13" fmla="*/ 373511 h 2774677"/>
              <a:gd name="connsiteX14" fmla="*/ 2345996 w 2799528"/>
              <a:gd name="connsiteY14" fmla="*/ 454468 h 2774677"/>
              <a:gd name="connsiteX15" fmla="*/ 2426787 w 2799528"/>
              <a:gd name="connsiteY15" fmla="*/ 541854 h 2774677"/>
              <a:gd name="connsiteX16" fmla="*/ 2500765 w 2799528"/>
              <a:gd name="connsiteY16" fmla="*/ 635266 h 2774677"/>
              <a:gd name="connsiteX17" fmla="*/ 2567533 w 2799528"/>
              <a:gd name="connsiteY17" fmla="*/ 734307 h 2774677"/>
              <a:gd name="connsiteX18" fmla="*/ 2626691 w 2799528"/>
              <a:gd name="connsiteY18" fmla="*/ 838577 h 2774677"/>
              <a:gd name="connsiteX19" fmla="*/ 2677843 w 2799528"/>
              <a:gd name="connsiteY19" fmla="*/ 947677 h 2774677"/>
              <a:gd name="connsiteX20" fmla="*/ 2720586 w 2799528"/>
              <a:gd name="connsiteY20" fmla="*/ 1061207 h 2774677"/>
              <a:gd name="connsiteX21" fmla="*/ 2754525 w 2799528"/>
              <a:gd name="connsiteY21" fmla="*/ 1178768 h 2774677"/>
              <a:gd name="connsiteX22" fmla="*/ 2779261 w 2799528"/>
              <a:gd name="connsiteY22" fmla="*/ 1299960 h 2774677"/>
              <a:gd name="connsiteX23" fmla="*/ 2794393 w 2799528"/>
              <a:gd name="connsiteY23" fmla="*/ 1424383 h 2774677"/>
              <a:gd name="connsiteX24" fmla="*/ 2799528 w 2799528"/>
              <a:gd name="connsiteY24" fmla="*/ 1551641 h 2774677"/>
              <a:gd name="connsiteX25" fmla="*/ 2794393 w 2799528"/>
              <a:gd name="connsiteY25" fmla="*/ 1678896 h 2774677"/>
              <a:gd name="connsiteX26" fmla="*/ 2779261 w 2799528"/>
              <a:gd name="connsiteY26" fmla="*/ 1803318 h 2774677"/>
              <a:gd name="connsiteX27" fmla="*/ 2754525 w 2799528"/>
              <a:gd name="connsiteY27" fmla="*/ 1924509 h 2774677"/>
              <a:gd name="connsiteX28" fmla="*/ 2720586 w 2799528"/>
              <a:gd name="connsiteY28" fmla="*/ 2042068 h 2774677"/>
              <a:gd name="connsiteX29" fmla="*/ 2677843 w 2799528"/>
              <a:gd name="connsiteY29" fmla="*/ 2155596 h 2774677"/>
              <a:gd name="connsiteX30" fmla="*/ 2626691 w 2799528"/>
              <a:gd name="connsiteY30" fmla="*/ 2264695 h 2774677"/>
              <a:gd name="connsiteX31" fmla="*/ 2567533 w 2799528"/>
              <a:gd name="connsiteY31" fmla="*/ 2368966 h 2774677"/>
              <a:gd name="connsiteX32" fmla="*/ 2500765 w 2799528"/>
              <a:gd name="connsiteY32" fmla="*/ 2468007 h 2774677"/>
              <a:gd name="connsiteX33" fmla="*/ 2426787 w 2799528"/>
              <a:gd name="connsiteY33" fmla="*/ 2561421 h 2774677"/>
              <a:gd name="connsiteX34" fmla="*/ 2345996 w 2799528"/>
              <a:gd name="connsiteY34" fmla="*/ 2648805 h 2774677"/>
              <a:gd name="connsiteX35" fmla="*/ 2258791 w 2799528"/>
              <a:gd name="connsiteY35" fmla="*/ 2729764 h 2774677"/>
              <a:gd name="connsiteX36" fmla="*/ 2202313 w 2799528"/>
              <a:gd name="connsiteY36" fmla="*/ 2774677 h 2774677"/>
              <a:gd name="connsiteX0" fmla="*/ 0 w 2799528"/>
              <a:gd name="connsiteY0" fmla="*/ 690478 h 2774677"/>
              <a:gd name="connsiteX1" fmla="*/ 999902 w 2799528"/>
              <a:gd name="connsiteY1" fmla="*/ 20308 h 2774677"/>
              <a:gd name="connsiteX2" fmla="*/ 1124073 w 2799528"/>
              <a:gd name="connsiteY2" fmla="*/ 5144 h 2774677"/>
              <a:gd name="connsiteX3" fmla="*/ 1251071 w 2799528"/>
              <a:gd name="connsiteY3" fmla="*/ 0 h 2774677"/>
              <a:gd name="connsiteX4" fmla="*/ 1378067 w 2799528"/>
              <a:gd name="connsiteY4" fmla="*/ 5144 h 2774677"/>
              <a:gd name="connsiteX5" fmla="*/ 1502238 w 2799528"/>
              <a:gd name="connsiteY5" fmla="*/ 20308 h 2774677"/>
              <a:gd name="connsiteX6" fmla="*/ 1623183 w 2799528"/>
              <a:gd name="connsiteY6" fmla="*/ 45095 h 2774677"/>
              <a:gd name="connsiteX7" fmla="*/ 1740504 w 2799528"/>
              <a:gd name="connsiteY7" fmla="*/ 79104 h 2774677"/>
              <a:gd name="connsiteX8" fmla="*/ 1853801 w 2799528"/>
              <a:gd name="connsiteY8" fmla="*/ 121936 h 2774677"/>
              <a:gd name="connsiteX9" fmla="*/ 1962677 w 2799528"/>
              <a:gd name="connsiteY9" fmla="*/ 173192 h 2774677"/>
              <a:gd name="connsiteX10" fmla="*/ 2066732 w 2799528"/>
              <a:gd name="connsiteY10" fmla="*/ 232474 h 2774677"/>
              <a:gd name="connsiteX11" fmla="*/ 2165570 w 2799528"/>
              <a:gd name="connsiteY11" fmla="*/ 299378 h 2774677"/>
              <a:gd name="connsiteX12" fmla="*/ 2258791 w 2799528"/>
              <a:gd name="connsiteY12" fmla="*/ 373511 h 2774677"/>
              <a:gd name="connsiteX13" fmla="*/ 2345996 w 2799528"/>
              <a:gd name="connsiteY13" fmla="*/ 454468 h 2774677"/>
              <a:gd name="connsiteX14" fmla="*/ 2426787 w 2799528"/>
              <a:gd name="connsiteY14" fmla="*/ 541854 h 2774677"/>
              <a:gd name="connsiteX15" fmla="*/ 2500765 w 2799528"/>
              <a:gd name="connsiteY15" fmla="*/ 635266 h 2774677"/>
              <a:gd name="connsiteX16" fmla="*/ 2567533 w 2799528"/>
              <a:gd name="connsiteY16" fmla="*/ 734307 h 2774677"/>
              <a:gd name="connsiteX17" fmla="*/ 2626691 w 2799528"/>
              <a:gd name="connsiteY17" fmla="*/ 838577 h 2774677"/>
              <a:gd name="connsiteX18" fmla="*/ 2677843 w 2799528"/>
              <a:gd name="connsiteY18" fmla="*/ 947677 h 2774677"/>
              <a:gd name="connsiteX19" fmla="*/ 2720586 w 2799528"/>
              <a:gd name="connsiteY19" fmla="*/ 1061207 h 2774677"/>
              <a:gd name="connsiteX20" fmla="*/ 2754525 w 2799528"/>
              <a:gd name="connsiteY20" fmla="*/ 1178768 h 2774677"/>
              <a:gd name="connsiteX21" fmla="*/ 2779261 w 2799528"/>
              <a:gd name="connsiteY21" fmla="*/ 1299960 h 2774677"/>
              <a:gd name="connsiteX22" fmla="*/ 2794393 w 2799528"/>
              <a:gd name="connsiteY22" fmla="*/ 1424383 h 2774677"/>
              <a:gd name="connsiteX23" fmla="*/ 2799528 w 2799528"/>
              <a:gd name="connsiteY23" fmla="*/ 1551641 h 2774677"/>
              <a:gd name="connsiteX24" fmla="*/ 2794393 w 2799528"/>
              <a:gd name="connsiteY24" fmla="*/ 1678896 h 2774677"/>
              <a:gd name="connsiteX25" fmla="*/ 2779261 w 2799528"/>
              <a:gd name="connsiteY25" fmla="*/ 1803318 h 2774677"/>
              <a:gd name="connsiteX26" fmla="*/ 2754525 w 2799528"/>
              <a:gd name="connsiteY26" fmla="*/ 1924509 h 2774677"/>
              <a:gd name="connsiteX27" fmla="*/ 2720586 w 2799528"/>
              <a:gd name="connsiteY27" fmla="*/ 2042068 h 2774677"/>
              <a:gd name="connsiteX28" fmla="*/ 2677843 w 2799528"/>
              <a:gd name="connsiteY28" fmla="*/ 2155596 h 2774677"/>
              <a:gd name="connsiteX29" fmla="*/ 2626691 w 2799528"/>
              <a:gd name="connsiteY29" fmla="*/ 2264695 h 2774677"/>
              <a:gd name="connsiteX30" fmla="*/ 2567533 w 2799528"/>
              <a:gd name="connsiteY30" fmla="*/ 2368966 h 2774677"/>
              <a:gd name="connsiteX31" fmla="*/ 2500765 w 2799528"/>
              <a:gd name="connsiteY31" fmla="*/ 2468007 h 2774677"/>
              <a:gd name="connsiteX32" fmla="*/ 2426787 w 2799528"/>
              <a:gd name="connsiteY32" fmla="*/ 2561421 h 2774677"/>
              <a:gd name="connsiteX33" fmla="*/ 2345996 w 2799528"/>
              <a:gd name="connsiteY33" fmla="*/ 2648805 h 2774677"/>
              <a:gd name="connsiteX34" fmla="*/ 2258791 w 2799528"/>
              <a:gd name="connsiteY34" fmla="*/ 2729764 h 2774677"/>
              <a:gd name="connsiteX35" fmla="*/ 2202313 w 2799528"/>
              <a:gd name="connsiteY35" fmla="*/ 2774677 h 2774677"/>
              <a:gd name="connsiteX0" fmla="*/ 0 w 1799626"/>
              <a:gd name="connsiteY0" fmla="*/ 20308 h 2774677"/>
              <a:gd name="connsiteX1" fmla="*/ 124171 w 1799626"/>
              <a:gd name="connsiteY1" fmla="*/ 5144 h 2774677"/>
              <a:gd name="connsiteX2" fmla="*/ 251169 w 1799626"/>
              <a:gd name="connsiteY2" fmla="*/ 0 h 2774677"/>
              <a:gd name="connsiteX3" fmla="*/ 378165 w 1799626"/>
              <a:gd name="connsiteY3" fmla="*/ 5144 h 2774677"/>
              <a:gd name="connsiteX4" fmla="*/ 502336 w 1799626"/>
              <a:gd name="connsiteY4" fmla="*/ 20308 h 2774677"/>
              <a:gd name="connsiteX5" fmla="*/ 623281 w 1799626"/>
              <a:gd name="connsiteY5" fmla="*/ 45095 h 2774677"/>
              <a:gd name="connsiteX6" fmla="*/ 740602 w 1799626"/>
              <a:gd name="connsiteY6" fmla="*/ 79104 h 2774677"/>
              <a:gd name="connsiteX7" fmla="*/ 853899 w 1799626"/>
              <a:gd name="connsiteY7" fmla="*/ 121936 h 2774677"/>
              <a:gd name="connsiteX8" fmla="*/ 962775 w 1799626"/>
              <a:gd name="connsiteY8" fmla="*/ 173192 h 2774677"/>
              <a:gd name="connsiteX9" fmla="*/ 1066830 w 1799626"/>
              <a:gd name="connsiteY9" fmla="*/ 232474 h 2774677"/>
              <a:gd name="connsiteX10" fmla="*/ 1165668 w 1799626"/>
              <a:gd name="connsiteY10" fmla="*/ 299378 h 2774677"/>
              <a:gd name="connsiteX11" fmla="*/ 1258889 w 1799626"/>
              <a:gd name="connsiteY11" fmla="*/ 373511 h 2774677"/>
              <a:gd name="connsiteX12" fmla="*/ 1346094 w 1799626"/>
              <a:gd name="connsiteY12" fmla="*/ 454468 h 2774677"/>
              <a:gd name="connsiteX13" fmla="*/ 1426885 w 1799626"/>
              <a:gd name="connsiteY13" fmla="*/ 541854 h 2774677"/>
              <a:gd name="connsiteX14" fmla="*/ 1500863 w 1799626"/>
              <a:gd name="connsiteY14" fmla="*/ 635266 h 2774677"/>
              <a:gd name="connsiteX15" fmla="*/ 1567631 w 1799626"/>
              <a:gd name="connsiteY15" fmla="*/ 734307 h 2774677"/>
              <a:gd name="connsiteX16" fmla="*/ 1626789 w 1799626"/>
              <a:gd name="connsiteY16" fmla="*/ 838577 h 2774677"/>
              <a:gd name="connsiteX17" fmla="*/ 1677941 w 1799626"/>
              <a:gd name="connsiteY17" fmla="*/ 947677 h 2774677"/>
              <a:gd name="connsiteX18" fmla="*/ 1720684 w 1799626"/>
              <a:gd name="connsiteY18" fmla="*/ 1061207 h 2774677"/>
              <a:gd name="connsiteX19" fmla="*/ 1754623 w 1799626"/>
              <a:gd name="connsiteY19" fmla="*/ 1178768 h 2774677"/>
              <a:gd name="connsiteX20" fmla="*/ 1779359 w 1799626"/>
              <a:gd name="connsiteY20" fmla="*/ 1299960 h 2774677"/>
              <a:gd name="connsiteX21" fmla="*/ 1794491 w 1799626"/>
              <a:gd name="connsiteY21" fmla="*/ 1424383 h 2774677"/>
              <a:gd name="connsiteX22" fmla="*/ 1799626 w 1799626"/>
              <a:gd name="connsiteY22" fmla="*/ 1551641 h 2774677"/>
              <a:gd name="connsiteX23" fmla="*/ 1794491 w 1799626"/>
              <a:gd name="connsiteY23" fmla="*/ 1678896 h 2774677"/>
              <a:gd name="connsiteX24" fmla="*/ 1779359 w 1799626"/>
              <a:gd name="connsiteY24" fmla="*/ 1803318 h 2774677"/>
              <a:gd name="connsiteX25" fmla="*/ 1754623 w 1799626"/>
              <a:gd name="connsiteY25" fmla="*/ 1924509 h 2774677"/>
              <a:gd name="connsiteX26" fmla="*/ 1720684 w 1799626"/>
              <a:gd name="connsiteY26" fmla="*/ 2042068 h 2774677"/>
              <a:gd name="connsiteX27" fmla="*/ 1677941 w 1799626"/>
              <a:gd name="connsiteY27" fmla="*/ 2155596 h 2774677"/>
              <a:gd name="connsiteX28" fmla="*/ 1626789 w 1799626"/>
              <a:gd name="connsiteY28" fmla="*/ 2264695 h 2774677"/>
              <a:gd name="connsiteX29" fmla="*/ 1567631 w 1799626"/>
              <a:gd name="connsiteY29" fmla="*/ 2368966 h 2774677"/>
              <a:gd name="connsiteX30" fmla="*/ 1500863 w 1799626"/>
              <a:gd name="connsiteY30" fmla="*/ 2468007 h 2774677"/>
              <a:gd name="connsiteX31" fmla="*/ 1426885 w 1799626"/>
              <a:gd name="connsiteY31" fmla="*/ 2561421 h 2774677"/>
              <a:gd name="connsiteX32" fmla="*/ 1346094 w 1799626"/>
              <a:gd name="connsiteY32" fmla="*/ 2648805 h 2774677"/>
              <a:gd name="connsiteX33" fmla="*/ 1258889 w 1799626"/>
              <a:gd name="connsiteY33" fmla="*/ 2729764 h 2774677"/>
              <a:gd name="connsiteX34" fmla="*/ 1202411 w 1799626"/>
              <a:gd name="connsiteY34" fmla="*/ 2774677 h 2774677"/>
              <a:gd name="connsiteX0" fmla="*/ 0 w 1799626"/>
              <a:gd name="connsiteY0" fmla="*/ 20308 h 2729764"/>
              <a:gd name="connsiteX1" fmla="*/ 124171 w 1799626"/>
              <a:gd name="connsiteY1" fmla="*/ 5144 h 2729764"/>
              <a:gd name="connsiteX2" fmla="*/ 251169 w 1799626"/>
              <a:gd name="connsiteY2" fmla="*/ 0 h 2729764"/>
              <a:gd name="connsiteX3" fmla="*/ 378165 w 1799626"/>
              <a:gd name="connsiteY3" fmla="*/ 5144 h 2729764"/>
              <a:gd name="connsiteX4" fmla="*/ 502336 w 1799626"/>
              <a:gd name="connsiteY4" fmla="*/ 20308 h 2729764"/>
              <a:gd name="connsiteX5" fmla="*/ 623281 w 1799626"/>
              <a:gd name="connsiteY5" fmla="*/ 45095 h 2729764"/>
              <a:gd name="connsiteX6" fmla="*/ 740602 w 1799626"/>
              <a:gd name="connsiteY6" fmla="*/ 79104 h 2729764"/>
              <a:gd name="connsiteX7" fmla="*/ 853899 w 1799626"/>
              <a:gd name="connsiteY7" fmla="*/ 121936 h 2729764"/>
              <a:gd name="connsiteX8" fmla="*/ 962775 w 1799626"/>
              <a:gd name="connsiteY8" fmla="*/ 173192 h 2729764"/>
              <a:gd name="connsiteX9" fmla="*/ 1066830 w 1799626"/>
              <a:gd name="connsiteY9" fmla="*/ 232474 h 2729764"/>
              <a:gd name="connsiteX10" fmla="*/ 1165668 w 1799626"/>
              <a:gd name="connsiteY10" fmla="*/ 299378 h 2729764"/>
              <a:gd name="connsiteX11" fmla="*/ 1258889 w 1799626"/>
              <a:gd name="connsiteY11" fmla="*/ 373511 h 2729764"/>
              <a:gd name="connsiteX12" fmla="*/ 1346094 w 1799626"/>
              <a:gd name="connsiteY12" fmla="*/ 454468 h 2729764"/>
              <a:gd name="connsiteX13" fmla="*/ 1426885 w 1799626"/>
              <a:gd name="connsiteY13" fmla="*/ 541854 h 2729764"/>
              <a:gd name="connsiteX14" fmla="*/ 1500863 w 1799626"/>
              <a:gd name="connsiteY14" fmla="*/ 635266 h 2729764"/>
              <a:gd name="connsiteX15" fmla="*/ 1567631 w 1799626"/>
              <a:gd name="connsiteY15" fmla="*/ 734307 h 2729764"/>
              <a:gd name="connsiteX16" fmla="*/ 1626789 w 1799626"/>
              <a:gd name="connsiteY16" fmla="*/ 838577 h 2729764"/>
              <a:gd name="connsiteX17" fmla="*/ 1677941 w 1799626"/>
              <a:gd name="connsiteY17" fmla="*/ 947677 h 2729764"/>
              <a:gd name="connsiteX18" fmla="*/ 1720684 w 1799626"/>
              <a:gd name="connsiteY18" fmla="*/ 1061207 h 2729764"/>
              <a:gd name="connsiteX19" fmla="*/ 1754623 w 1799626"/>
              <a:gd name="connsiteY19" fmla="*/ 1178768 h 2729764"/>
              <a:gd name="connsiteX20" fmla="*/ 1779359 w 1799626"/>
              <a:gd name="connsiteY20" fmla="*/ 1299960 h 2729764"/>
              <a:gd name="connsiteX21" fmla="*/ 1794491 w 1799626"/>
              <a:gd name="connsiteY21" fmla="*/ 1424383 h 2729764"/>
              <a:gd name="connsiteX22" fmla="*/ 1799626 w 1799626"/>
              <a:gd name="connsiteY22" fmla="*/ 1551641 h 2729764"/>
              <a:gd name="connsiteX23" fmla="*/ 1794491 w 1799626"/>
              <a:gd name="connsiteY23" fmla="*/ 1678896 h 2729764"/>
              <a:gd name="connsiteX24" fmla="*/ 1779359 w 1799626"/>
              <a:gd name="connsiteY24" fmla="*/ 1803318 h 2729764"/>
              <a:gd name="connsiteX25" fmla="*/ 1754623 w 1799626"/>
              <a:gd name="connsiteY25" fmla="*/ 1924509 h 2729764"/>
              <a:gd name="connsiteX26" fmla="*/ 1720684 w 1799626"/>
              <a:gd name="connsiteY26" fmla="*/ 2042068 h 2729764"/>
              <a:gd name="connsiteX27" fmla="*/ 1677941 w 1799626"/>
              <a:gd name="connsiteY27" fmla="*/ 2155596 h 2729764"/>
              <a:gd name="connsiteX28" fmla="*/ 1626789 w 1799626"/>
              <a:gd name="connsiteY28" fmla="*/ 2264695 h 2729764"/>
              <a:gd name="connsiteX29" fmla="*/ 1567631 w 1799626"/>
              <a:gd name="connsiteY29" fmla="*/ 2368966 h 2729764"/>
              <a:gd name="connsiteX30" fmla="*/ 1500863 w 1799626"/>
              <a:gd name="connsiteY30" fmla="*/ 2468007 h 2729764"/>
              <a:gd name="connsiteX31" fmla="*/ 1426885 w 1799626"/>
              <a:gd name="connsiteY31" fmla="*/ 2561421 h 2729764"/>
              <a:gd name="connsiteX32" fmla="*/ 1346094 w 1799626"/>
              <a:gd name="connsiteY32" fmla="*/ 2648805 h 2729764"/>
              <a:gd name="connsiteX33" fmla="*/ 1258889 w 1799626"/>
              <a:gd name="connsiteY33" fmla="*/ 2729764 h 2729764"/>
              <a:gd name="connsiteX0" fmla="*/ 0 w 1799626"/>
              <a:gd name="connsiteY0" fmla="*/ 20308 h 2648805"/>
              <a:gd name="connsiteX1" fmla="*/ 124171 w 1799626"/>
              <a:gd name="connsiteY1" fmla="*/ 5144 h 2648805"/>
              <a:gd name="connsiteX2" fmla="*/ 251169 w 1799626"/>
              <a:gd name="connsiteY2" fmla="*/ 0 h 2648805"/>
              <a:gd name="connsiteX3" fmla="*/ 378165 w 1799626"/>
              <a:gd name="connsiteY3" fmla="*/ 5144 h 2648805"/>
              <a:gd name="connsiteX4" fmla="*/ 502336 w 1799626"/>
              <a:gd name="connsiteY4" fmla="*/ 20308 h 2648805"/>
              <a:gd name="connsiteX5" fmla="*/ 623281 w 1799626"/>
              <a:gd name="connsiteY5" fmla="*/ 45095 h 2648805"/>
              <a:gd name="connsiteX6" fmla="*/ 740602 w 1799626"/>
              <a:gd name="connsiteY6" fmla="*/ 79104 h 2648805"/>
              <a:gd name="connsiteX7" fmla="*/ 853899 w 1799626"/>
              <a:gd name="connsiteY7" fmla="*/ 121936 h 2648805"/>
              <a:gd name="connsiteX8" fmla="*/ 962775 w 1799626"/>
              <a:gd name="connsiteY8" fmla="*/ 173192 h 2648805"/>
              <a:gd name="connsiteX9" fmla="*/ 1066830 w 1799626"/>
              <a:gd name="connsiteY9" fmla="*/ 232474 h 2648805"/>
              <a:gd name="connsiteX10" fmla="*/ 1165668 w 1799626"/>
              <a:gd name="connsiteY10" fmla="*/ 299378 h 2648805"/>
              <a:gd name="connsiteX11" fmla="*/ 1258889 w 1799626"/>
              <a:gd name="connsiteY11" fmla="*/ 373511 h 2648805"/>
              <a:gd name="connsiteX12" fmla="*/ 1346094 w 1799626"/>
              <a:gd name="connsiteY12" fmla="*/ 454468 h 2648805"/>
              <a:gd name="connsiteX13" fmla="*/ 1426885 w 1799626"/>
              <a:gd name="connsiteY13" fmla="*/ 541854 h 2648805"/>
              <a:gd name="connsiteX14" fmla="*/ 1500863 w 1799626"/>
              <a:gd name="connsiteY14" fmla="*/ 635266 h 2648805"/>
              <a:gd name="connsiteX15" fmla="*/ 1567631 w 1799626"/>
              <a:gd name="connsiteY15" fmla="*/ 734307 h 2648805"/>
              <a:gd name="connsiteX16" fmla="*/ 1626789 w 1799626"/>
              <a:gd name="connsiteY16" fmla="*/ 838577 h 2648805"/>
              <a:gd name="connsiteX17" fmla="*/ 1677941 w 1799626"/>
              <a:gd name="connsiteY17" fmla="*/ 947677 h 2648805"/>
              <a:gd name="connsiteX18" fmla="*/ 1720684 w 1799626"/>
              <a:gd name="connsiteY18" fmla="*/ 1061207 h 2648805"/>
              <a:gd name="connsiteX19" fmla="*/ 1754623 w 1799626"/>
              <a:gd name="connsiteY19" fmla="*/ 1178768 h 2648805"/>
              <a:gd name="connsiteX20" fmla="*/ 1779359 w 1799626"/>
              <a:gd name="connsiteY20" fmla="*/ 1299960 h 2648805"/>
              <a:gd name="connsiteX21" fmla="*/ 1794491 w 1799626"/>
              <a:gd name="connsiteY21" fmla="*/ 1424383 h 2648805"/>
              <a:gd name="connsiteX22" fmla="*/ 1799626 w 1799626"/>
              <a:gd name="connsiteY22" fmla="*/ 1551641 h 2648805"/>
              <a:gd name="connsiteX23" fmla="*/ 1794491 w 1799626"/>
              <a:gd name="connsiteY23" fmla="*/ 1678896 h 2648805"/>
              <a:gd name="connsiteX24" fmla="*/ 1779359 w 1799626"/>
              <a:gd name="connsiteY24" fmla="*/ 1803318 h 2648805"/>
              <a:gd name="connsiteX25" fmla="*/ 1754623 w 1799626"/>
              <a:gd name="connsiteY25" fmla="*/ 1924509 h 2648805"/>
              <a:gd name="connsiteX26" fmla="*/ 1720684 w 1799626"/>
              <a:gd name="connsiteY26" fmla="*/ 2042068 h 2648805"/>
              <a:gd name="connsiteX27" fmla="*/ 1677941 w 1799626"/>
              <a:gd name="connsiteY27" fmla="*/ 2155596 h 2648805"/>
              <a:gd name="connsiteX28" fmla="*/ 1626789 w 1799626"/>
              <a:gd name="connsiteY28" fmla="*/ 2264695 h 2648805"/>
              <a:gd name="connsiteX29" fmla="*/ 1567631 w 1799626"/>
              <a:gd name="connsiteY29" fmla="*/ 2368966 h 2648805"/>
              <a:gd name="connsiteX30" fmla="*/ 1500863 w 1799626"/>
              <a:gd name="connsiteY30" fmla="*/ 2468007 h 2648805"/>
              <a:gd name="connsiteX31" fmla="*/ 1426885 w 1799626"/>
              <a:gd name="connsiteY31" fmla="*/ 2561421 h 2648805"/>
              <a:gd name="connsiteX32" fmla="*/ 1346094 w 1799626"/>
              <a:gd name="connsiteY32" fmla="*/ 2648805 h 2648805"/>
              <a:gd name="connsiteX0" fmla="*/ 0 w 1799626"/>
              <a:gd name="connsiteY0" fmla="*/ 20308 h 2561421"/>
              <a:gd name="connsiteX1" fmla="*/ 124171 w 1799626"/>
              <a:gd name="connsiteY1" fmla="*/ 5144 h 2561421"/>
              <a:gd name="connsiteX2" fmla="*/ 251169 w 1799626"/>
              <a:gd name="connsiteY2" fmla="*/ 0 h 2561421"/>
              <a:gd name="connsiteX3" fmla="*/ 378165 w 1799626"/>
              <a:gd name="connsiteY3" fmla="*/ 5144 h 2561421"/>
              <a:gd name="connsiteX4" fmla="*/ 502336 w 1799626"/>
              <a:gd name="connsiteY4" fmla="*/ 20308 h 2561421"/>
              <a:gd name="connsiteX5" fmla="*/ 623281 w 1799626"/>
              <a:gd name="connsiteY5" fmla="*/ 45095 h 2561421"/>
              <a:gd name="connsiteX6" fmla="*/ 740602 w 1799626"/>
              <a:gd name="connsiteY6" fmla="*/ 79104 h 2561421"/>
              <a:gd name="connsiteX7" fmla="*/ 853899 w 1799626"/>
              <a:gd name="connsiteY7" fmla="*/ 121936 h 2561421"/>
              <a:gd name="connsiteX8" fmla="*/ 962775 w 1799626"/>
              <a:gd name="connsiteY8" fmla="*/ 173192 h 2561421"/>
              <a:gd name="connsiteX9" fmla="*/ 1066830 w 1799626"/>
              <a:gd name="connsiteY9" fmla="*/ 232474 h 2561421"/>
              <a:gd name="connsiteX10" fmla="*/ 1165668 w 1799626"/>
              <a:gd name="connsiteY10" fmla="*/ 299378 h 2561421"/>
              <a:gd name="connsiteX11" fmla="*/ 1258889 w 1799626"/>
              <a:gd name="connsiteY11" fmla="*/ 373511 h 2561421"/>
              <a:gd name="connsiteX12" fmla="*/ 1346094 w 1799626"/>
              <a:gd name="connsiteY12" fmla="*/ 454468 h 2561421"/>
              <a:gd name="connsiteX13" fmla="*/ 1426885 w 1799626"/>
              <a:gd name="connsiteY13" fmla="*/ 541854 h 2561421"/>
              <a:gd name="connsiteX14" fmla="*/ 1500863 w 1799626"/>
              <a:gd name="connsiteY14" fmla="*/ 635266 h 2561421"/>
              <a:gd name="connsiteX15" fmla="*/ 1567631 w 1799626"/>
              <a:gd name="connsiteY15" fmla="*/ 734307 h 2561421"/>
              <a:gd name="connsiteX16" fmla="*/ 1626789 w 1799626"/>
              <a:gd name="connsiteY16" fmla="*/ 838577 h 2561421"/>
              <a:gd name="connsiteX17" fmla="*/ 1677941 w 1799626"/>
              <a:gd name="connsiteY17" fmla="*/ 947677 h 2561421"/>
              <a:gd name="connsiteX18" fmla="*/ 1720684 w 1799626"/>
              <a:gd name="connsiteY18" fmla="*/ 1061207 h 2561421"/>
              <a:gd name="connsiteX19" fmla="*/ 1754623 w 1799626"/>
              <a:gd name="connsiteY19" fmla="*/ 1178768 h 2561421"/>
              <a:gd name="connsiteX20" fmla="*/ 1779359 w 1799626"/>
              <a:gd name="connsiteY20" fmla="*/ 1299960 h 2561421"/>
              <a:gd name="connsiteX21" fmla="*/ 1794491 w 1799626"/>
              <a:gd name="connsiteY21" fmla="*/ 1424383 h 2561421"/>
              <a:gd name="connsiteX22" fmla="*/ 1799626 w 1799626"/>
              <a:gd name="connsiteY22" fmla="*/ 1551641 h 2561421"/>
              <a:gd name="connsiteX23" fmla="*/ 1794491 w 1799626"/>
              <a:gd name="connsiteY23" fmla="*/ 1678896 h 2561421"/>
              <a:gd name="connsiteX24" fmla="*/ 1779359 w 1799626"/>
              <a:gd name="connsiteY24" fmla="*/ 1803318 h 2561421"/>
              <a:gd name="connsiteX25" fmla="*/ 1754623 w 1799626"/>
              <a:gd name="connsiteY25" fmla="*/ 1924509 h 2561421"/>
              <a:gd name="connsiteX26" fmla="*/ 1720684 w 1799626"/>
              <a:gd name="connsiteY26" fmla="*/ 2042068 h 2561421"/>
              <a:gd name="connsiteX27" fmla="*/ 1677941 w 1799626"/>
              <a:gd name="connsiteY27" fmla="*/ 2155596 h 2561421"/>
              <a:gd name="connsiteX28" fmla="*/ 1626789 w 1799626"/>
              <a:gd name="connsiteY28" fmla="*/ 2264695 h 2561421"/>
              <a:gd name="connsiteX29" fmla="*/ 1567631 w 1799626"/>
              <a:gd name="connsiteY29" fmla="*/ 2368966 h 2561421"/>
              <a:gd name="connsiteX30" fmla="*/ 1500863 w 1799626"/>
              <a:gd name="connsiteY30" fmla="*/ 2468007 h 2561421"/>
              <a:gd name="connsiteX31" fmla="*/ 1426885 w 1799626"/>
              <a:gd name="connsiteY31" fmla="*/ 2561421 h 2561421"/>
              <a:gd name="connsiteX0" fmla="*/ 0 w 1799626"/>
              <a:gd name="connsiteY0" fmla="*/ 20308 h 2468007"/>
              <a:gd name="connsiteX1" fmla="*/ 124171 w 1799626"/>
              <a:gd name="connsiteY1" fmla="*/ 5144 h 2468007"/>
              <a:gd name="connsiteX2" fmla="*/ 251169 w 1799626"/>
              <a:gd name="connsiteY2" fmla="*/ 0 h 2468007"/>
              <a:gd name="connsiteX3" fmla="*/ 378165 w 1799626"/>
              <a:gd name="connsiteY3" fmla="*/ 5144 h 2468007"/>
              <a:gd name="connsiteX4" fmla="*/ 502336 w 1799626"/>
              <a:gd name="connsiteY4" fmla="*/ 20308 h 2468007"/>
              <a:gd name="connsiteX5" fmla="*/ 623281 w 1799626"/>
              <a:gd name="connsiteY5" fmla="*/ 45095 h 2468007"/>
              <a:gd name="connsiteX6" fmla="*/ 740602 w 1799626"/>
              <a:gd name="connsiteY6" fmla="*/ 79104 h 2468007"/>
              <a:gd name="connsiteX7" fmla="*/ 853899 w 1799626"/>
              <a:gd name="connsiteY7" fmla="*/ 121936 h 2468007"/>
              <a:gd name="connsiteX8" fmla="*/ 962775 w 1799626"/>
              <a:gd name="connsiteY8" fmla="*/ 173192 h 2468007"/>
              <a:gd name="connsiteX9" fmla="*/ 1066830 w 1799626"/>
              <a:gd name="connsiteY9" fmla="*/ 232474 h 2468007"/>
              <a:gd name="connsiteX10" fmla="*/ 1165668 w 1799626"/>
              <a:gd name="connsiteY10" fmla="*/ 299378 h 2468007"/>
              <a:gd name="connsiteX11" fmla="*/ 1258889 w 1799626"/>
              <a:gd name="connsiteY11" fmla="*/ 373511 h 2468007"/>
              <a:gd name="connsiteX12" fmla="*/ 1346094 w 1799626"/>
              <a:gd name="connsiteY12" fmla="*/ 454468 h 2468007"/>
              <a:gd name="connsiteX13" fmla="*/ 1426885 w 1799626"/>
              <a:gd name="connsiteY13" fmla="*/ 541854 h 2468007"/>
              <a:gd name="connsiteX14" fmla="*/ 1500863 w 1799626"/>
              <a:gd name="connsiteY14" fmla="*/ 635266 h 2468007"/>
              <a:gd name="connsiteX15" fmla="*/ 1567631 w 1799626"/>
              <a:gd name="connsiteY15" fmla="*/ 734307 h 2468007"/>
              <a:gd name="connsiteX16" fmla="*/ 1626789 w 1799626"/>
              <a:gd name="connsiteY16" fmla="*/ 838577 h 2468007"/>
              <a:gd name="connsiteX17" fmla="*/ 1677941 w 1799626"/>
              <a:gd name="connsiteY17" fmla="*/ 947677 h 2468007"/>
              <a:gd name="connsiteX18" fmla="*/ 1720684 w 1799626"/>
              <a:gd name="connsiteY18" fmla="*/ 1061207 h 2468007"/>
              <a:gd name="connsiteX19" fmla="*/ 1754623 w 1799626"/>
              <a:gd name="connsiteY19" fmla="*/ 1178768 h 2468007"/>
              <a:gd name="connsiteX20" fmla="*/ 1779359 w 1799626"/>
              <a:gd name="connsiteY20" fmla="*/ 1299960 h 2468007"/>
              <a:gd name="connsiteX21" fmla="*/ 1794491 w 1799626"/>
              <a:gd name="connsiteY21" fmla="*/ 1424383 h 2468007"/>
              <a:gd name="connsiteX22" fmla="*/ 1799626 w 1799626"/>
              <a:gd name="connsiteY22" fmla="*/ 1551641 h 2468007"/>
              <a:gd name="connsiteX23" fmla="*/ 1794491 w 1799626"/>
              <a:gd name="connsiteY23" fmla="*/ 1678896 h 2468007"/>
              <a:gd name="connsiteX24" fmla="*/ 1779359 w 1799626"/>
              <a:gd name="connsiteY24" fmla="*/ 1803318 h 2468007"/>
              <a:gd name="connsiteX25" fmla="*/ 1754623 w 1799626"/>
              <a:gd name="connsiteY25" fmla="*/ 1924509 h 2468007"/>
              <a:gd name="connsiteX26" fmla="*/ 1720684 w 1799626"/>
              <a:gd name="connsiteY26" fmla="*/ 2042068 h 2468007"/>
              <a:gd name="connsiteX27" fmla="*/ 1677941 w 1799626"/>
              <a:gd name="connsiteY27" fmla="*/ 2155596 h 2468007"/>
              <a:gd name="connsiteX28" fmla="*/ 1626789 w 1799626"/>
              <a:gd name="connsiteY28" fmla="*/ 2264695 h 2468007"/>
              <a:gd name="connsiteX29" fmla="*/ 1567631 w 1799626"/>
              <a:gd name="connsiteY29" fmla="*/ 2368966 h 2468007"/>
              <a:gd name="connsiteX30" fmla="*/ 1500863 w 1799626"/>
              <a:gd name="connsiteY30" fmla="*/ 2468007 h 2468007"/>
              <a:gd name="connsiteX0" fmla="*/ 0 w 1799626"/>
              <a:gd name="connsiteY0" fmla="*/ 20308 h 2368966"/>
              <a:gd name="connsiteX1" fmla="*/ 124171 w 1799626"/>
              <a:gd name="connsiteY1" fmla="*/ 5144 h 2368966"/>
              <a:gd name="connsiteX2" fmla="*/ 251169 w 1799626"/>
              <a:gd name="connsiteY2" fmla="*/ 0 h 2368966"/>
              <a:gd name="connsiteX3" fmla="*/ 378165 w 1799626"/>
              <a:gd name="connsiteY3" fmla="*/ 5144 h 2368966"/>
              <a:gd name="connsiteX4" fmla="*/ 502336 w 1799626"/>
              <a:gd name="connsiteY4" fmla="*/ 20308 h 2368966"/>
              <a:gd name="connsiteX5" fmla="*/ 623281 w 1799626"/>
              <a:gd name="connsiteY5" fmla="*/ 45095 h 2368966"/>
              <a:gd name="connsiteX6" fmla="*/ 740602 w 1799626"/>
              <a:gd name="connsiteY6" fmla="*/ 79104 h 2368966"/>
              <a:gd name="connsiteX7" fmla="*/ 853899 w 1799626"/>
              <a:gd name="connsiteY7" fmla="*/ 121936 h 2368966"/>
              <a:gd name="connsiteX8" fmla="*/ 962775 w 1799626"/>
              <a:gd name="connsiteY8" fmla="*/ 173192 h 2368966"/>
              <a:gd name="connsiteX9" fmla="*/ 1066830 w 1799626"/>
              <a:gd name="connsiteY9" fmla="*/ 232474 h 2368966"/>
              <a:gd name="connsiteX10" fmla="*/ 1165668 w 1799626"/>
              <a:gd name="connsiteY10" fmla="*/ 299378 h 2368966"/>
              <a:gd name="connsiteX11" fmla="*/ 1258889 w 1799626"/>
              <a:gd name="connsiteY11" fmla="*/ 373511 h 2368966"/>
              <a:gd name="connsiteX12" fmla="*/ 1346094 w 1799626"/>
              <a:gd name="connsiteY12" fmla="*/ 454468 h 2368966"/>
              <a:gd name="connsiteX13" fmla="*/ 1426885 w 1799626"/>
              <a:gd name="connsiteY13" fmla="*/ 541854 h 2368966"/>
              <a:gd name="connsiteX14" fmla="*/ 1500863 w 1799626"/>
              <a:gd name="connsiteY14" fmla="*/ 635266 h 2368966"/>
              <a:gd name="connsiteX15" fmla="*/ 1567631 w 1799626"/>
              <a:gd name="connsiteY15" fmla="*/ 734307 h 2368966"/>
              <a:gd name="connsiteX16" fmla="*/ 1626789 w 1799626"/>
              <a:gd name="connsiteY16" fmla="*/ 838577 h 2368966"/>
              <a:gd name="connsiteX17" fmla="*/ 1677941 w 1799626"/>
              <a:gd name="connsiteY17" fmla="*/ 947677 h 2368966"/>
              <a:gd name="connsiteX18" fmla="*/ 1720684 w 1799626"/>
              <a:gd name="connsiteY18" fmla="*/ 1061207 h 2368966"/>
              <a:gd name="connsiteX19" fmla="*/ 1754623 w 1799626"/>
              <a:gd name="connsiteY19" fmla="*/ 1178768 h 2368966"/>
              <a:gd name="connsiteX20" fmla="*/ 1779359 w 1799626"/>
              <a:gd name="connsiteY20" fmla="*/ 1299960 h 2368966"/>
              <a:gd name="connsiteX21" fmla="*/ 1794491 w 1799626"/>
              <a:gd name="connsiteY21" fmla="*/ 1424383 h 2368966"/>
              <a:gd name="connsiteX22" fmla="*/ 1799626 w 1799626"/>
              <a:gd name="connsiteY22" fmla="*/ 1551641 h 2368966"/>
              <a:gd name="connsiteX23" fmla="*/ 1794491 w 1799626"/>
              <a:gd name="connsiteY23" fmla="*/ 1678896 h 2368966"/>
              <a:gd name="connsiteX24" fmla="*/ 1779359 w 1799626"/>
              <a:gd name="connsiteY24" fmla="*/ 1803318 h 2368966"/>
              <a:gd name="connsiteX25" fmla="*/ 1754623 w 1799626"/>
              <a:gd name="connsiteY25" fmla="*/ 1924509 h 2368966"/>
              <a:gd name="connsiteX26" fmla="*/ 1720684 w 1799626"/>
              <a:gd name="connsiteY26" fmla="*/ 2042068 h 2368966"/>
              <a:gd name="connsiteX27" fmla="*/ 1677941 w 1799626"/>
              <a:gd name="connsiteY27" fmla="*/ 2155596 h 2368966"/>
              <a:gd name="connsiteX28" fmla="*/ 1626789 w 1799626"/>
              <a:gd name="connsiteY28" fmla="*/ 2264695 h 2368966"/>
              <a:gd name="connsiteX29" fmla="*/ 1567631 w 1799626"/>
              <a:gd name="connsiteY29" fmla="*/ 2368966 h 2368966"/>
              <a:gd name="connsiteX0" fmla="*/ 0 w 1799626"/>
              <a:gd name="connsiteY0" fmla="*/ 20308 h 2264695"/>
              <a:gd name="connsiteX1" fmla="*/ 124171 w 1799626"/>
              <a:gd name="connsiteY1" fmla="*/ 5144 h 2264695"/>
              <a:gd name="connsiteX2" fmla="*/ 251169 w 1799626"/>
              <a:gd name="connsiteY2" fmla="*/ 0 h 2264695"/>
              <a:gd name="connsiteX3" fmla="*/ 378165 w 1799626"/>
              <a:gd name="connsiteY3" fmla="*/ 5144 h 2264695"/>
              <a:gd name="connsiteX4" fmla="*/ 502336 w 1799626"/>
              <a:gd name="connsiteY4" fmla="*/ 20308 h 2264695"/>
              <a:gd name="connsiteX5" fmla="*/ 623281 w 1799626"/>
              <a:gd name="connsiteY5" fmla="*/ 45095 h 2264695"/>
              <a:gd name="connsiteX6" fmla="*/ 740602 w 1799626"/>
              <a:gd name="connsiteY6" fmla="*/ 79104 h 2264695"/>
              <a:gd name="connsiteX7" fmla="*/ 853899 w 1799626"/>
              <a:gd name="connsiteY7" fmla="*/ 121936 h 2264695"/>
              <a:gd name="connsiteX8" fmla="*/ 962775 w 1799626"/>
              <a:gd name="connsiteY8" fmla="*/ 173192 h 2264695"/>
              <a:gd name="connsiteX9" fmla="*/ 1066830 w 1799626"/>
              <a:gd name="connsiteY9" fmla="*/ 232474 h 2264695"/>
              <a:gd name="connsiteX10" fmla="*/ 1165668 w 1799626"/>
              <a:gd name="connsiteY10" fmla="*/ 299378 h 2264695"/>
              <a:gd name="connsiteX11" fmla="*/ 1258889 w 1799626"/>
              <a:gd name="connsiteY11" fmla="*/ 373511 h 2264695"/>
              <a:gd name="connsiteX12" fmla="*/ 1346094 w 1799626"/>
              <a:gd name="connsiteY12" fmla="*/ 454468 h 2264695"/>
              <a:gd name="connsiteX13" fmla="*/ 1426885 w 1799626"/>
              <a:gd name="connsiteY13" fmla="*/ 541854 h 2264695"/>
              <a:gd name="connsiteX14" fmla="*/ 1500863 w 1799626"/>
              <a:gd name="connsiteY14" fmla="*/ 635266 h 2264695"/>
              <a:gd name="connsiteX15" fmla="*/ 1567631 w 1799626"/>
              <a:gd name="connsiteY15" fmla="*/ 734307 h 2264695"/>
              <a:gd name="connsiteX16" fmla="*/ 1626789 w 1799626"/>
              <a:gd name="connsiteY16" fmla="*/ 838577 h 2264695"/>
              <a:gd name="connsiteX17" fmla="*/ 1677941 w 1799626"/>
              <a:gd name="connsiteY17" fmla="*/ 947677 h 2264695"/>
              <a:gd name="connsiteX18" fmla="*/ 1720684 w 1799626"/>
              <a:gd name="connsiteY18" fmla="*/ 1061207 h 2264695"/>
              <a:gd name="connsiteX19" fmla="*/ 1754623 w 1799626"/>
              <a:gd name="connsiteY19" fmla="*/ 1178768 h 2264695"/>
              <a:gd name="connsiteX20" fmla="*/ 1779359 w 1799626"/>
              <a:gd name="connsiteY20" fmla="*/ 1299960 h 2264695"/>
              <a:gd name="connsiteX21" fmla="*/ 1794491 w 1799626"/>
              <a:gd name="connsiteY21" fmla="*/ 1424383 h 2264695"/>
              <a:gd name="connsiteX22" fmla="*/ 1799626 w 1799626"/>
              <a:gd name="connsiteY22" fmla="*/ 1551641 h 2264695"/>
              <a:gd name="connsiteX23" fmla="*/ 1794491 w 1799626"/>
              <a:gd name="connsiteY23" fmla="*/ 1678896 h 2264695"/>
              <a:gd name="connsiteX24" fmla="*/ 1779359 w 1799626"/>
              <a:gd name="connsiteY24" fmla="*/ 1803318 h 2264695"/>
              <a:gd name="connsiteX25" fmla="*/ 1754623 w 1799626"/>
              <a:gd name="connsiteY25" fmla="*/ 1924509 h 2264695"/>
              <a:gd name="connsiteX26" fmla="*/ 1720684 w 1799626"/>
              <a:gd name="connsiteY26" fmla="*/ 2042068 h 2264695"/>
              <a:gd name="connsiteX27" fmla="*/ 1677941 w 1799626"/>
              <a:gd name="connsiteY27" fmla="*/ 2155596 h 2264695"/>
              <a:gd name="connsiteX28" fmla="*/ 1626789 w 1799626"/>
              <a:gd name="connsiteY28" fmla="*/ 2264695 h 2264695"/>
              <a:gd name="connsiteX0" fmla="*/ 0 w 1799626"/>
              <a:gd name="connsiteY0" fmla="*/ 20308 h 2155596"/>
              <a:gd name="connsiteX1" fmla="*/ 124171 w 1799626"/>
              <a:gd name="connsiteY1" fmla="*/ 5144 h 2155596"/>
              <a:gd name="connsiteX2" fmla="*/ 251169 w 1799626"/>
              <a:gd name="connsiteY2" fmla="*/ 0 h 2155596"/>
              <a:gd name="connsiteX3" fmla="*/ 378165 w 1799626"/>
              <a:gd name="connsiteY3" fmla="*/ 5144 h 2155596"/>
              <a:gd name="connsiteX4" fmla="*/ 502336 w 1799626"/>
              <a:gd name="connsiteY4" fmla="*/ 20308 h 2155596"/>
              <a:gd name="connsiteX5" fmla="*/ 623281 w 1799626"/>
              <a:gd name="connsiteY5" fmla="*/ 45095 h 2155596"/>
              <a:gd name="connsiteX6" fmla="*/ 740602 w 1799626"/>
              <a:gd name="connsiteY6" fmla="*/ 79104 h 2155596"/>
              <a:gd name="connsiteX7" fmla="*/ 853899 w 1799626"/>
              <a:gd name="connsiteY7" fmla="*/ 121936 h 2155596"/>
              <a:gd name="connsiteX8" fmla="*/ 962775 w 1799626"/>
              <a:gd name="connsiteY8" fmla="*/ 173192 h 2155596"/>
              <a:gd name="connsiteX9" fmla="*/ 1066830 w 1799626"/>
              <a:gd name="connsiteY9" fmla="*/ 232474 h 2155596"/>
              <a:gd name="connsiteX10" fmla="*/ 1165668 w 1799626"/>
              <a:gd name="connsiteY10" fmla="*/ 299378 h 2155596"/>
              <a:gd name="connsiteX11" fmla="*/ 1258889 w 1799626"/>
              <a:gd name="connsiteY11" fmla="*/ 373511 h 2155596"/>
              <a:gd name="connsiteX12" fmla="*/ 1346094 w 1799626"/>
              <a:gd name="connsiteY12" fmla="*/ 454468 h 2155596"/>
              <a:gd name="connsiteX13" fmla="*/ 1426885 w 1799626"/>
              <a:gd name="connsiteY13" fmla="*/ 541854 h 2155596"/>
              <a:gd name="connsiteX14" fmla="*/ 1500863 w 1799626"/>
              <a:gd name="connsiteY14" fmla="*/ 635266 h 2155596"/>
              <a:gd name="connsiteX15" fmla="*/ 1567631 w 1799626"/>
              <a:gd name="connsiteY15" fmla="*/ 734307 h 2155596"/>
              <a:gd name="connsiteX16" fmla="*/ 1626789 w 1799626"/>
              <a:gd name="connsiteY16" fmla="*/ 838577 h 2155596"/>
              <a:gd name="connsiteX17" fmla="*/ 1677941 w 1799626"/>
              <a:gd name="connsiteY17" fmla="*/ 947677 h 2155596"/>
              <a:gd name="connsiteX18" fmla="*/ 1720684 w 1799626"/>
              <a:gd name="connsiteY18" fmla="*/ 1061207 h 2155596"/>
              <a:gd name="connsiteX19" fmla="*/ 1754623 w 1799626"/>
              <a:gd name="connsiteY19" fmla="*/ 1178768 h 2155596"/>
              <a:gd name="connsiteX20" fmla="*/ 1779359 w 1799626"/>
              <a:gd name="connsiteY20" fmla="*/ 1299960 h 2155596"/>
              <a:gd name="connsiteX21" fmla="*/ 1794491 w 1799626"/>
              <a:gd name="connsiteY21" fmla="*/ 1424383 h 2155596"/>
              <a:gd name="connsiteX22" fmla="*/ 1799626 w 1799626"/>
              <a:gd name="connsiteY22" fmla="*/ 1551641 h 2155596"/>
              <a:gd name="connsiteX23" fmla="*/ 1794491 w 1799626"/>
              <a:gd name="connsiteY23" fmla="*/ 1678896 h 2155596"/>
              <a:gd name="connsiteX24" fmla="*/ 1779359 w 1799626"/>
              <a:gd name="connsiteY24" fmla="*/ 1803318 h 2155596"/>
              <a:gd name="connsiteX25" fmla="*/ 1754623 w 1799626"/>
              <a:gd name="connsiteY25" fmla="*/ 1924509 h 2155596"/>
              <a:gd name="connsiteX26" fmla="*/ 1720684 w 1799626"/>
              <a:gd name="connsiteY26" fmla="*/ 2042068 h 2155596"/>
              <a:gd name="connsiteX27" fmla="*/ 1677941 w 1799626"/>
              <a:gd name="connsiteY27" fmla="*/ 2155596 h 2155596"/>
              <a:gd name="connsiteX0" fmla="*/ 0 w 1799626"/>
              <a:gd name="connsiteY0" fmla="*/ 20308 h 2042068"/>
              <a:gd name="connsiteX1" fmla="*/ 124171 w 1799626"/>
              <a:gd name="connsiteY1" fmla="*/ 5144 h 2042068"/>
              <a:gd name="connsiteX2" fmla="*/ 251169 w 1799626"/>
              <a:gd name="connsiteY2" fmla="*/ 0 h 2042068"/>
              <a:gd name="connsiteX3" fmla="*/ 378165 w 1799626"/>
              <a:gd name="connsiteY3" fmla="*/ 5144 h 2042068"/>
              <a:gd name="connsiteX4" fmla="*/ 502336 w 1799626"/>
              <a:gd name="connsiteY4" fmla="*/ 20308 h 2042068"/>
              <a:gd name="connsiteX5" fmla="*/ 623281 w 1799626"/>
              <a:gd name="connsiteY5" fmla="*/ 45095 h 2042068"/>
              <a:gd name="connsiteX6" fmla="*/ 740602 w 1799626"/>
              <a:gd name="connsiteY6" fmla="*/ 79104 h 2042068"/>
              <a:gd name="connsiteX7" fmla="*/ 853899 w 1799626"/>
              <a:gd name="connsiteY7" fmla="*/ 121936 h 2042068"/>
              <a:gd name="connsiteX8" fmla="*/ 962775 w 1799626"/>
              <a:gd name="connsiteY8" fmla="*/ 173192 h 2042068"/>
              <a:gd name="connsiteX9" fmla="*/ 1066830 w 1799626"/>
              <a:gd name="connsiteY9" fmla="*/ 232474 h 2042068"/>
              <a:gd name="connsiteX10" fmla="*/ 1165668 w 1799626"/>
              <a:gd name="connsiteY10" fmla="*/ 299378 h 2042068"/>
              <a:gd name="connsiteX11" fmla="*/ 1258889 w 1799626"/>
              <a:gd name="connsiteY11" fmla="*/ 373511 h 2042068"/>
              <a:gd name="connsiteX12" fmla="*/ 1346094 w 1799626"/>
              <a:gd name="connsiteY12" fmla="*/ 454468 h 2042068"/>
              <a:gd name="connsiteX13" fmla="*/ 1426885 w 1799626"/>
              <a:gd name="connsiteY13" fmla="*/ 541854 h 2042068"/>
              <a:gd name="connsiteX14" fmla="*/ 1500863 w 1799626"/>
              <a:gd name="connsiteY14" fmla="*/ 635266 h 2042068"/>
              <a:gd name="connsiteX15" fmla="*/ 1567631 w 1799626"/>
              <a:gd name="connsiteY15" fmla="*/ 734307 h 2042068"/>
              <a:gd name="connsiteX16" fmla="*/ 1626789 w 1799626"/>
              <a:gd name="connsiteY16" fmla="*/ 838577 h 2042068"/>
              <a:gd name="connsiteX17" fmla="*/ 1677941 w 1799626"/>
              <a:gd name="connsiteY17" fmla="*/ 947677 h 2042068"/>
              <a:gd name="connsiteX18" fmla="*/ 1720684 w 1799626"/>
              <a:gd name="connsiteY18" fmla="*/ 1061207 h 2042068"/>
              <a:gd name="connsiteX19" fmla="*/ 1754623 w 1799626"/>
              <a:gd name="connsiteY19" fmla="*/ 1178768 h 2042068"/>
              <a:gd name="connsiteX20" fmla="*/ 1779359 w 1799626"/>
              <a:gd name="connsiteY20" fmla="*/ 1299960 h 2042068"/>
              <a:gd name="connsiteX21" fmla="*/ 1794491 w 1799626"/>
              <a:gd name="connsiteY21" fmla="*/ 1424383 h 2042068"/>
              <a:gd name="connsiteX22" fmla="*/ 1799626 w 1799626"/>
              <a:gd name="connsiteY22" fmla="*/ 1551641 h 2042068"/>
              <a:gd name="connsiteX23" fmla="*/ 1794491 w 1799626"/>
              <a:gd name="connsiteY23" fmla="*/ 1678896 h 2042068"/>
              <a:gd name="connsiteX24" fmla="*/ 1779359 w 1799626"/>
              <a:gd name="connsiteY24" fmla="*/ 1803318 h 2042068"/>
              <a:gd name="connsiteX25" fmla="*/ 1754623 w 1799626"/>
              <a:gd name="connsiteY25" fmla="*/ 1924509 h 2042068"/>
              <a:gd name="connsiteX26" fmla="*/ 1720684 w 1799626"/>
              <a:gd name="connsiteY26" fmla="*/ 2042068 h 2042068"/>
              <a:gd name="connsiteX0" fmla="*/ 0 w 1799626"/>
              <a:gd name="connsiteY0" fmla="*/ 20308 h 1924509"/>
              <a:gd name="connsiteX1" fmla="*/ 124171 w 1799626"/>
              <a:gd name="connsiteY1" fmla="*/ 5144 h 1924509"/>
              <a:gd name="connsiteX2" fmla="*/ 251169 w 1799626"/>
              <a:gd name="connsiteY2" fmla="*/ 0 h 1924509"/>
              <a:gd name="connsiteX3" fmla="*/ 378165 w 1799626"/>
              <a:gd name="connsiteY3" fmla="*/ 5144 h 1924509"/>
              <a:gd name="connsiteX4" fmla="*/ 502336 w 1799626"/>
              <a:gd name="connsiteY4" fmla="*/ 20308 h 1924509"/>
              <a:gd name="connsiteX5" fmla="*/ 623281 w 1799626"/>
              <a:gd name="connsiteY5" fmla="*/ 45095 h 1924509"/>
              <a:gd name="connsiteX6" fmla="*/ 740602 w 1799626"/>
              <a:gd name="connsiteY6" fmla="*/ 79104 h 1924509"/>
              <a:gd name="connsiteX7" fmla="*/ 853899 w 1799626"/>
              <a:gd name="connsiteY7" fmla="*/ 121936 h 1924509"/>
              <a:gd name="connsiteX8" fmla="*/ 962775 w 1799626"/>
              <a:gd name="connsiteY8" fmla="*/ 173192 h 1924509"/>
              <a:gd name="connsiteX9" fmla="*/ 1066830 w 1799626"/>
              <a:gd name="connsiteY9" fmla="*/ 232474 h 1924509"/>
              <a:gd name="connsiteX10" fmla="*/ 1165668 w 1799626"/>
              <a:gd name="connsiteY10" fmla="*/ 299378 h 1924509"/>
              <a:gd name="connsiteX11" fmla="*/ 1258889 w 1799626"/>
              <a:gd name="connsiteY11" fmla="*/ 373511 h 1924509"/>
              <a:gd name="connsiteX12" fmla="*/ 1346094 w 1799626"/>
              <a:gd name="connsiteY12" fmla="*/ 454468 h 1924509"/>
              <a:gd name="connsiteX13" fmla="*/ 1426885 w 1799626"/>
              <a:gd name="connsiteY13" fmla="*/ 541854 h 1924509"/>
              <a:gd name="connsiteX14" fmla="*/ 1500863 w 1799626"/>
              <a:gd name="connsiteY14" fmla="*/ 635266 h 1924509"/>
              <a:gd name="connsiteX15" fmla="*/ 1567631 w 1799626"/>
              <a:gd name="connsiteY15" fmla="*/ 734307 h 1924509"/>
              <a:gd name="connsiteX16" fmla="*/ 1626789 w 1799626"/>
              <a:gd name="connsiteY16" fmla="*/ 838577 h 1924509"/>
              <a:gd name="connsiteX17" fmla="*/ 1677941 w 1799626"/>
              <a:gd name="connsiteY17" fmla="*/ 947677 h 1924509"/>
              <a:gd name="connsiteX18" fmla="*/ 1720684 w 1799626"/>
              <a:gd name="connsiteY18" fmla="*/ 1061207 h 1924509"/>
              <a:gd name="connsiteX19" fmla="*/ 1754623 w 1799626"/>
              <a:gd name="connsiteY19" fmla="*/ 1178768 h 1924509"/>
              <a:gd name="connsiteX20" fmla="*/ 1779359 w 1799626"/>
              <a:gd name="connsiteY20" fmla="*/ 1299960 h 1924509"/>
              <a:gd name="connsiteX21" fmla="*/ 1794491 w 1799626"/>
              <a:gd name="connsiteY21" fmla="*/ 1424383 h 1924509"/>
              <a:gd name="connsiteX22" fmla="*/ 1799626 w 1799626"/>
              <a:gd name="connsiteY22" fmla="*/ 1551641 h 1924509"/>
              <a:gd name="connsiteX23" fmla="*/ 1794491 w 1799626"/>
              <a:gd name="connsiteY23" fmla="*/ 1678896 h 1924509"/>
              <a:gd name="connsiteX24" fmla="*/ 1779359 w 1799626"/>
              <a:gd name="connsiteY24" fmla="*/ 1803318 h 1924509"/>
              <a:gd name="connsiteX25" fmla="*/ 1754623 w 1799626"/>
              <a:gd name="connsiteY25" fmla="*/ 1924509 h 1924509"/>
              <a:gd name="connsiteX0" fmla="*/ 0 w 1799626"/>
              <a:gd name="connsiteY0" fmla="*/ 20308 h 1803318"/>
              <a:gd name="connsiteX1" fmla="*/ 124171 w 1799626"/>
              <a:gd name="connsiteY1" fmla="*/ 5144 h 1803318"/>
              <a:gd name="connsiteX2" fmla="*/ 251169 w 1799626"/>
              <a:gd name="connsiteY2" fmla="*/ 0 h 1803318"/>
              <a:gd name="connsiteX3" fmla="*/ 378165 w 1799626"/>
              <a:gd name="connsiteY3" fmla="*/ 5144 h 1803318"/>
              <a:gd name="connsiteX4" fmla="*/ 502336 w 1799626"/>
              <a:gd name="connsiteY4" fmla="*/ 20308 h 1803318"/>
              <a:gd name="connsiteX5" fmla="*/ 623281 w 1799626"/>
              <a:gd name="connsiteY5" fmla="*/ 45095 h 1803318"/>
              <a:gd name="connsiteX6" fmla="*/ 740602 w 1799626"/>
              <a:gd name="connsiteY6" fmla="*/ 79104 h 1803318"/>
              <a:gd name="connsiteX7" fmla="*/ 853899 w 1799626"/>
              <a:gd name="connsiteY7" fmla="*/ 121936 h 1803318"/>
              <a:gd name="connsiteX8" fmla="*/ 962775 w 1799626"/>
              <a:gd name="connsiteY8" fmla="*/ 173192 h 1803318"/>
              <a:gd name="connsiteX9" fmla="*/ 1066830 w 1799626"/>
              <a:gd name="connsiteY9" fmla="*/ 232474 h 1803318"/>
              <a:gd name="connsiteX10" fmla="*/ 1165668 w 1799626"/>
              <a:gd name="connsiteY10" fmla="*/ 299378 h 1803318"/>
              <a:gd name="connsiteX11" fmla="*/ 1258889 w 1799626"/>
              <a:gd name="connsiteY11" fmla="*/ 373511 h 1803318"/>
              <a:gd name="connsiteX12" fmla="*/ 1346094 w 1799626"/>
              <a:gd name="connsiteY12" fmla="*/ 454468 h 1803318"/>
              <a:gd name="connsiteX13" fmla="*/ 1426885 w 1799626"/>
              <a:gd name="connsiteY13" fmla="*/ 541854 h 1803318"/>
              <a:gd name="connsiteX14" fmla="*/ 1500863 w 1799626"/>
              <a:gd name="connsiteY14" fmla="*/ 635266 h 1803318"/>
              <a:gd name="connsiteX15" fmla="*/ 1567631 w 1799626"/>
              <a:gd name="connsiteY15" fmla="*/ 734307 h 1803318"/>
              <a:gd name="connsiteX16" fmla="*/ 1626789 w 1799626"/>
              <a:gd name="connsiteY16" fmla="*/ 838577 h 1803318"/>
              <a:gd name="connsiteX17" fmla="*/ 1677941 w 1799626"/>
              <a:gd name="connsiteY17" fmla="*/ 947677 h 1803318"/>
              <a:gd name="connsiteX18" fmla="*/ 1720684 w 1799626"/>
              <a:gd name="connsiteY18" fmla="*/ 1061207 h 1803318"/>
              <a:gd name="connsiteX19" fmla="*/ 1754623 w 1799626"/>
              <a:gd name="connsiteY19" fmla="*/ 1178768 h 1803318"/>
              <a:gd name="connsiteX20" fmla="*/ 1779359 w 1799626"/>
              <a:gd name="connsiteY20" fmla="*/ 1299960 h 1803318"/>
              <a:gd name="connsiteX21" fmla="*/ 1794491 w 1799626"/>
              <a:gd name="connsiteY21" fmla="*/ 1424383 h 1803318"/>
              <a:gd name="connsiteX22" fmla="*/ 1799626 w 1799626"/>
              <a:gd name="connsiteY22" fmla="*/ 1551641 h 1803318"/>
              <a:gd name="connsiteX23" fmla="*/ 1794491 w 1799626"/>
              <a:gd name="connsiteY23" fmla="*/ 1678896 h 1803318"/>
              <a:gd name="connsiteX24" fmla="*/ 1779359 w 1799626"/>
              <a:gd name="connsiteY24" fmla="*/ 1803318 h 1803318"/>
              <a:gd name="connsiteX0" fmla="*/ 0 w 1799626"/>
              <a:gd name="connsiteY0" fmla="*/ 20308 h 1678896"/>
              <a:gd name="connsiteX1" fmla="*/ 124171 w 1799626"/>
              <a:gd name="connsiteY1" fmla="*/ 5144 h 1678896"/>
              <a:gd name="connsiteX2" fmla="*/ 251169 w 1799626"/>
              <a:gd name="connsiteY2" fmla="*/ 0 h 1678896"/>
              <a:gd name="connsiteX3" fmla="*/ 378165 w 1799626"/>
              <a:gd name="connsiteY3" fmla="*/ 5144 h 1678896"/>
              <a:gd name="connsiteX4" fmla="*/ 502336 w 1799626"/>
              <a:gd name="connsiteY4" fmla="*/ 20308 h 1678896"/>
              <a:gd name="connsiteX5" fmla="*/ 623281 w 1799626"/>
              <a:gd name="connsiteY5" fmla="*/ 45095 h 1678896"/>
              <a:gd name="connsiteX6" fmla="*/ 740602 w 1799626"/>
              <a:gd name="connsiteY6" fmla="*/ 79104 h 1678896"/>
              <a:gd name="connsiteX7" fmla="*/ 853899 w 1799626"/>
              <a:gd name="connsiteY7" fmla="*/ 121936 h 1678896"/>
              <a:gd name="connsiteX8" fmla="*/ 962775 w 1799626"/>
              <a:gd name="connsiteY8" fmla="*/ 173192 h 1678896"/>
              <a:gd name="connsiteX9" fmla="*/ 1066830 w 1799626"/>
              <a:gd name="connsiteY9" fmla="*/ 232474 h 1678896"/>
              <a:gd name="connsiteX10" fmla="*/ 1165668 w 1799626"/>
              <a:gd name="connsiteY10" fmla="*/ 299378 h 1678896"/>
              <a:gd name="connsiteX11" fmla="*/ 1258889 w 1799626"/>
              <a:gd name="connsiteY11" fmla="*/ 373511 h 1678896"/>
              <a:gd name="connsiteX12" fmla="*/ 1346094 w 1799626"/>
              <a:gd name="connsiteY12" fmla="*/ 454468 h 1678896"/>
              <a:gd name="connsiteX13" fmla="*/ 1426885 w 1799626"/>
              <a:gd name="connsiteY13" fmla="*/ 541854 h 1678896"/>
              <a:gd name="connsiteX14" fmla="*/ 1500863 w 1799626"/>
              <a:gd name="connsiteY14" fmla="*/ 635266 h 1678896"/>
              <a:gd name="connsiteX15" fmla="*/ 1567631 w 1799626"/>
              <a:gd name="connsiteY15" fmla="*/ 734307 h 1678896"/>
              <a:gd name="connsiteX16" fmla="*/ 1626789 w 1799626"/>
              <a:gd name="connsiteY16" fmla="*/ 838577 h 1678896"/>
              <a:gd name="connsiteX17" fmla="*/ 1677941 w 1799626"/>
              <a:gd name="connsiteY17" fmla="*/ 947677 h 1678896"/>
              <a:gd name="connsiteX18" fmla="*/ 1720684 w 1799626"/>
              <a:gd name="connsiteY18" fmla="*/ 1061207 h 1678896"/>
              <a:gd name="connsiteX19" fmla="*/ 1754623 w 1799626"/>
              <a:gd name="connsiteY19" fmla="*/ 1178768 h 1678896"/>
              <a:gd name="connsiteX20" fmla="*/ 1779359 w 1799626"/>
              <a:gd name="connsiteY20" fmla="*/ 1299960 h 1678896"/>
              <a:gd name="connsiteX21" fmla="*/ 1794491 w 1799626"/>
              <a:gd name="connsiteY21" fmla="*/ 1424383 h 1678896"/>
              <a:gd name="connsiteX22" fmla="*/ 1799626 w 1799626"/>
              <a:gd name="connsiteY22" fmla="*/ 1551641 h 1678896"/>
              <a:gd name="connsiteX23" fmla="*/ 1794491 w 1799626"/>
              <a:gd name="connsiteY23" fmla="*/ 1678896 h 1678896"/>
              <a:gd name="connsiteX0" fmla="*/ 0 w 1675455"/>
              <a:gd name="connsiteY0" fmla="*/ 5144 h 1678896"/>
              <a:gd name="connsiteX1" fmla="*/ 126998 w 1675455"/>
              <a:gd name="connsiteY1" fmla="*/ 0 h 1678896"/>
              <a:gd name="connsiteX2" fmla="*/ 253994 w 1675455"/>
              <a:gd name="connsiteY2" fmla="*/ 5144 h 1678896"/>
              <a:gd name="connsiteX3" fmla="*/ 378165 w 1675455"/>
              <a:gd name="connsiteY3" fmla="*/ 20308 h 1678896"/>
              <a:gd name="connsiteX4" fmla="*/ 499110 w 1675455"/>
              <a:gd name="connsiteY4" fmla="*/ 45095 h 1678896"/>
              <a:gd name="connsiteX5" fmla="*/ 616431 w 1675455"/>
              <a:gd name="connsiteY5" fmla="*/ 79104 h 1678896"/>
              <a:gd name="connsiteX6" fmla="*/ 729728 w 1675455"/>
              <a:gd name="connsiteY6" fmla="*/ 121936 h 1678896"/>
              <a:gd name="connsiteX7" fmla="*/ 838604 w 1675455"/>
              <a:gd name="connsiteY7" fmla="*/ 173192 h 1678896"/>
              <a:gd name="connsiteX8" fmla="*/ 942659 w 1675455"/>
              <a:gd name="connsiteY8" fmla="*/ 232474 h 1678896"/>
              <a:gd name="connsiteX9" fmla="*/ 1041497 w 1675455"/>
              <a:gd name="connsiteY9" fmla="*/ 299378 h 1678896"/>
              <a:gd name="connsiteX10" fmla="*/ 1134718 w 1675455"/>
              <a:gd name="connsiteY10" fmla="*/ 373511 h 1678896"/>
              <a:gd name="connsiteX11" fmla="*/ 1221923 w 1675455"/>
              <a:gd name="connsiteY11" fmla="*/ 454468 h 1678896"/>
              <a:gd name="connsiteX12" fmla="*/ 1302714 w 1675455"/>
              <a:gd name="connsiteY12" fmla="*/ 541854 h 1678896"/>
              <a:gd name="connsiteX13" fmla="*/ 1376692 w 1675455"/>
              <a:gd name="connsiteY13" fmla="*/ 635266 h 1678896"/>
              <a:gd name="connsiteX14" fmla="*/ 1443460 w 1675455"/>
              <a:gd name="connsiteY14" fmla="*/ 734307 h 1678896"/>
              <a:gd name="connsiteX15" fmla="*/ 1502618 w 1675455"/>
              <a:gd name="connsiteY15" fmla="*/ 838577 h 1678896"/>
              <a:gd name="connsiteX16" fmla="*/ 1553770 w 1675455"/>
              <a:gd name="connsiteY16" fmla="*/ 947677 h 1678896"/>
              <a:gd name="connsiteX17" fmla="*/ 1596513 w 1675455"/>
              <a:gd name="connsiteY17" fmla="*/ 1061207 h 1678896"/>
              <a:gd name="connsiteX18" fmla="*/ 1630452 w 1675455"/>
              <a:gd name="connsiteY18" fmla="*/ 1178768 h 1678896"/>
              <a:gd name="connsiteX19" fmla="*/ 1655188 w 1675455"/>
              <a:gd name="connsiteY19" fmla="*/ 1299960 h 1678896"/>
              <a:gd name="connsiteX20" fmla="*/ 1670320 w 1675455"/>
              <a:gd name="connsiteY20" fmla="*/ 1424383 h 1678896"/>
              <a:gd name="connsiteX21" fmla="*/ 1675455 w 1675455"/>
              <a:gd name="connsiteY21" fmla="*/ 1551641 h 1678896"/>
              <a:gd name="connsiteX22" fmla="*/ 1670320 w 1675455"/>
              <a:gd name="connsiteY22" fmla="*/ 1678896 h 1678896"/>
              <a:gd name="connsiteX0" fmla="*/ 0 w 1548457"/>
              <a:gd name="connsiteY0" fmla="*/ 0 h 1678896"/>
              <a:gd name="connsiteX1" fmla="*/ 126996 w 1548457"/>
              <a:gd name="connsiteY1" fmla="*/ 5144 h 1678896"/>
              <a:gd name="connsiteX2" fmla="*/ 251167 w 1548457"/>
              <a:gd name="connsiteY2" fmla="*/ 20308 h 1678896"/>
              <a:gd name="connsiteX3" fmla="*/ 372112 w 1548457"/>
              <a:gd name="connsiteY3" fmla="*/ 45095 h 1678896"/>
              <a:gd name="connsiteX4" fmla="*/ 489433 w 1548457"/>
              <a:gd name="connsiteY4" fmla="*/ 79104 h 1678896"/>
              <a:gd name="connsiteX5" fmla="*/ 602730 w 1548457"/>
              <a:gd name="connsiteY5" fmla="*/ 121936 h 1678896"/>
              <a:gd name="connsiteX6" fmla="*/ 711606 w 1548457"/>
              <a:gd name="connsiteY6" fmla="*/ 173192 h 1678896"/>
              <a:gd name="connsiteX7" fmla="*/ 815661 w 1548457"/>
              <a:gd name="connsiteY7" fmla="*/ 232474 h 1678896"/>
              <a:gd name="connsiteX8" fmla="*/ 914499 w 1548457"/>
              <a:gd name="connsiteY8" fmla="*/ 299378 h 1678896"/>
              <a:gd name="connsiteX9" fmla="*/ 1007720 w 1548457"/>
              <a:gd name="connsiteY9" fmla="*/ 373511 h 1678896"/>
              <a:gd name="connsiteX10" fmla="*/ 1094925 w 1548457"/>
              <a:gd name="connsiteY10" fmla="*/ 454468 h 1678896"/>
              <a:gd name="connsiteX11" fmla="*/ 1175716 w 1548457"/>
              <a:gd name="connsiteY11" fmla="*/ 541854 h 1678896"/>
              <a:gd name="connsiteX12" fmla="*/ 1249694 w 1548457"/>
              <a:gd name="connsiteY12" fmla="*/ 635266 h 1678896"/>
              <a:gd name="connsiteX13" fmla="*/ 1316462 w 1548457"/>
              <a:gd name="connsiteY13" fmla="*/ 734307 h 1678896"/>
              <a:gd name="connsiteX14" fmla="*/ 1375620 w 1548457"/>
              <a:gd name="connsiteY14" fmla="*/ 838577 h 1678896"/>
              <a:gd name="connsiteX15" fmla="*/ 1426772 w 1548457"/>
              <a:gd name="connsiteY15" fmla="*/ 947677 h 1678896"/>
              <a:gd name="connsiteX16" fmla="*/ 1469515 w 1548457"/>
              <a:gd name="connsiteY16" fmla="*/ 1061207 h 1678896"/>
              <a:gd name="connsiteX17" fmla="*/ 1503454 w 1548457"/>
              <a:gd name="connsiteY17" fmla="*/ 1178768 h 1678896"/>
              <a:gd name="connsiteX18" fmla="*/ 1528190 w 1548457"/>
              <a:gd name="connsiteY18" fmla="*/ 1299960 h 1678896"/>
              <a:gd name="connsiteX19" fmla="*/ 1543322 w 1548457"/>
              <a:gd name="connsiteY19" fmla="*/ 1424383 h 1678896"/>
              <a:gd name="connsiteX20" fmla="*/ 1548457 w 1548457"/>
              <a:gd name="connsiteY20" fmla="*/ 1551641 h 1678896"/>
              <a:gd name="connsiteX21" fmla="*/ 1543322 w 1548457"/>
              <a:gd name="connsiteY21" fmla="*/ 1678896 h 1678896"/>
              <a:gd name="connsiteX0" fmla="*/ 0 w 1421461"/>
              <a:gd name="connsiteY0" fmla="*/ 0 h 1673752"/>
              <a:gd name="connsiteX1" fmla="*/ 124171 w 1421461"/>
              <a:gd name="connsiteY1" fmla="*/ 15164 h 1673752"/>
              <a:gd name="connsiteX2" fmla="*/ 245116 w 1421461"/>
              <a:gd name="connsiteY2" fmla="*/ 39951 h 1673752"/>
              <a:gd name="connsiteX3" fmla="*/ 362437 w 1421461"/>
              <a:gd name="connsiteY3" fmla="*/ 73960 h 1673752"/>
              <a:gd name="connsiteX4" fmla="*/ 475734 w 1421461"/>
              <a:gd name="connsiteY4" fmla="*/ 116792 h 1673752"/>
              <a:gd name="connsiteX5" fmla="*/ 584610 w 1421461"/>
              <a:gd name="connsiteY5" fmla="*/ 168048 h 1673752"/>
              <a:gd name="connsiteX6" fmla="*/ 688665 w 1421461"/>
              <a:gd name="connsiteY6" fmla="*/ 227330 h 1673752"/>
              <a:gd name="connsiteX7" fmla="*/ 787503 w 1421461"/>
              <a:gd name="connsiteY7" fmla="*/ 294234 h 1673752"/>
              <a:gd name="connsiteX8" fmla="*/ 880724 w 1421461"/>
              <a:gd name="connsiteY8" fmla="*/ 368367 h 1673752"/>
              <a:gd name="connsiteX9" fmla="*/ 967929 w 1421461"/>
              <a:gd name="connsiteY9" fmla="*/ 449324 h 1673752"/>
              <a:gd name="connsiteX10" fmla="*/ 1048720 w 1421461"/>
              <a:gd name="connsiteY10" fmla="*/ 536710 h 1673752"/>
              <a:gd name="connsiteX11" fmla="*/ 1122698 w 1421461"/>
              <a:gd name="connsiteY11" fmla="*/ 630122 h 1673752"/>
              <a:gd name="connsiteX12" fmla="*/ 1189466 w 1421461"/>
              <a:gd name="connsiteY12" fmla="*/ 729163 h 1673752"/>
              <a:gd name="connsiteX13" fmla="*/ 1248624 w 1421461"/>
              <a:gd name="connsiteY13" fmla="*/ 833433 h 1673752"/>
              <a:gd name="connsiteX14" fmla="*/ 1299776 w 1421461"/>
              <a:gd name="connsiteY14" fmla="*/ 942533 h 1673752"/>
              <a:gd name="connsiteX15" fmla="*/ 1342519 w 1421461"/>
              <a:gd name="connsiteY15" fmla="*/ 1056063 h 1673752"/>
              <a:gd name="connsiteX16" fmla="*/ 1376458 w 1421461"/>
              <a:gd name="connsiteY16" fmla="*/ 1173624 h 1673752"/>
              <a:gd name="connsiteX17" fmla="*/ 1401194 w 1421461"/>
              <a:gd name="connsiteY17" fmla="*/ 1294816 h 1673752"/>
              <a:gd name="connsiteX18" fmla="*/ 1416326 w 1421461"/>
              <a:gd name="connsiteY18" fmla="*/ 1419239 h 1673752"/>
              <a:gd name="connsiteX19" fmla="*/ 1421461 w 1421461"/>
              <a:gd name="connsiteY19" fmla="*/ 1546497 h 1673752"/>
              <a:gd name="connsiteX20" fmla="*/ 1416326 w 1421461"/>
              <a:gd name="connsiteY20" fmla="*/ 1673752 h 1673752"/>
              <a:gd name="connsiteX0" fmla="*/ 0 w 1297290"/>
              <a:gd name="connsiteY0" fmla="*/ 0 h 1658588"/>
              <a:gd name="connsiteX1" fmla="*/ 120945 w 1297290"/>
              <a:gd name="connsiteY1" fmla="*/ 24787 h 1658588"/>
              <a:gd name="connsiteX2" fmla="*/ 238266 w 1297290"/>
              <a:gd name="connsiteY2" fmla="*/ 58796 h 1658588"/>
              <a:gd name="connsiteX3" fmla="*/ 351563 w 1297290"/>
              <a:gd name="connsiteY3" fmla="*/ 101628 h 1658588"/>
              <a:gd name="connsiteX4" fmla="*/ 460439 w 1297290"/>
              <a:gd name="connsiteY4" fmla="*/ 152884 h 1658588"/>
              <a:gd name="connsiteX5" fmla="*/ 564494 w 1297290"/>
              <a:gd name="connsiteY5" fmla="*/ 212166 h 1658588"/>
              <a:gd name="connsiteX6" fmla="*/ 663332 w 1297290"/>
              <a:gd name="connsiteY6" fmla="*/ 279070 h 1658588"/>
              <a:gd name="connsiteX7" fmla="*/ 756553 w 1297290"/>
              <a:gd name="connsiteY7" fmla="*/ 353203 h 1658588"/>
              <a:gd name="connsiteX8" fmla="*/ 843758 w 1297290"/>
              <a:gd name="connsiteY8" fmla="*/ 434160 h 1658588"/>
              <a:gd name="connsiteX9" fmla="*/ 924549 w 1297290"/>
              <a:gd name="connsiteY9" fmla="*/ 521546 h 1658588"/>
              <a:gd name="connsiteX10" fmla="*/ 998527 w 1297290"/>
              <a:gd name="connsiteY10" fmla="*/ 614958 h 1658588"/>
              <a:gd name="connsiteX11" fmla="*/ 1065295 w 1297290"/>
              <a:gd name="connsiteY11" fmla="*/ 713999 h 1658588"/>
              <a:gd name="connsiteX12" fmla="*/ 1124453 w 1297290"/>
              <a:gd name="connsiteY12" fmla="*/ 818269 h 1658588"/>
              <a:gd name="connsiteX13" fmla="*/ 1175605 w 1297290"/>
              <a:gd name="connsiteY13" fmla="*/ 927369 h 1658588"/>
              <a:gd name="connsiteX14" fmla="*/ 1218348 w 1297290"/>
              <a:gd name="connsiteY14" fmla="*/ 1040899 h 1658588"/>
              <a:gd name="connsiteX15" fmla="*/ 1252287 w 1297290"/>
              <a:gd name="connsiteY15" fmla="*/ 1158460 h 1658588"/>
              <a:gd name="connsiteX16" fmla="*/ 1277023 w 1297290"/>
              <a:gd name="connsiteY16" fmla="*/ 1279652 h 1658588"/>
              <a:gd name="connsiteX17" fmla="*/ 1292155 w 1297290"/>
              <a:gd name="connsiteY17" fmla="*/ 1404075 h 1658588"/>
              <a:gd name="connsiteX18" fmla="*/ 1297290 w 1297290"/>
              <a:gd name="connsiteY18" fmla="*/ 1531333 h 1658588"/>
              <a:gd name="connsiteX19" fmla="*/ 1292155 w 1297290"/>
              <a:gd name="connsiteY19" fmla="*/ 1658588 h 1658588"/>
              <a:gd name="connsiteX0" fmla="*/ 0 w 1176345"/>
              <a:gd name="connsiteY0" fmla="*/ 0 h 1633801"/>
              <a:gd name="connsiteX1" fmla="*/ 117321 w 1176345"/>
              <a:gd name="connsiteY1" fmla="*/ 34009 h 1633801"/>
              <a:gd name="connsiteX2" fmla="*/ 230618 w 1176345"/>
              <a:gd name="connsiteY2" fmla="*/ 76841 h 1633801"/>
              <a:gd name="connsiteX3" fmla="*/ 339494 w 1176345"/>
              <a:gd name="connsiteY3" fmla="*/ 128097 h 1633801"/>
              <a:gd name="connsiteX4" fmla="*/ 443549 w 1176345"/>
              <a:gd name="connsiteY4" fmla="*/ 187379 h 1633801"/>
              <a:gd name="connsiteX5" fmla="*/ 542387 w 1176345"/>
              <a:gd name="connsiteY5" fmla="*/ 254283 h 1633801"/>
              <a:gd name="connsiteX6" fmla="*/ 635608 w 1176345"/>
              <a:gd name="connsiteY6" fmla="*/ 328416 h 1633801"/>
              <a:gd name="connsiteX7" fmla="*/ 722813 w 1176345"/>
              <a:gd name="connsiteY7" fmla="*/ 409373 h 1633801"/>
              <a:gd name="connsiteX8" fmla="*/ 803604 w 1176345"/>
              <a:gd name="connsiteY8" fmla="*/ 496759 h 1633801"/>
              <a:gd name="connsiteX9" fmla="*/ 877582 w 1176345"/>
              <a:gd name="connsiteY9" fmla="*/ 590171 h 1633801"/>
              <a:gd name="connsiteX10" fmla="*/ 944350 w 1176345"/>
              <a:gd name="connsiteY10" fmla="*/ 689212 h 1633801"/>
              <a:gd name="connsiteX11" fmla="*/ 1003508 w 1176345"/>
              <a:gd name="connsiteY11" fmla="*/ 793482 h 1633801"/>
              <a:gd name="connsiteX12" fmla="*/ 1054660 w 1176345"/>
              <a:gd name="connsiteY12" fmla="*/ 902582 h 1633801"/>
              <a:gd name="connsiteX13" fmla="*/ 1097403 w 1176345"/>
              <a:gd name="connsiteY13" fmla="*/ 1016112 h 1633801"/>
              <a:gd name="connsiteX14" fmla="*/ 1131342 w 1176345"/>
              <a:gd name="connsiteY14" fmla="*/ 1133673 h 1633801"/>
              <a:gd name="connsiteX15" fmla="*/ 1156078 w 1176345"/>
              <a:gd name="connsiteY15" fmla="*/ 1254865 h 1633801"/>
              <a:gd name="connsiteX16" fmla="*/ 1171210 w 1176345"/>
              <a:gd name="connsiteY16" fmla="*/ 1379288 h 1633801"/>
              <a:gd name="connsiteX17" fmla="*/ 1176345 w 1176345"/>
              <a:gd name="connsiteY17" fmla="*/ 1506546 h 1633801"/>
              <a:gd name="connsiteX18" fmla="*/ 1171210 w 1176345"/>
              <a:gd name="connsiteY18" fmla="*/ 1633801 h 1633801"/>
              <a:gd name="connsiteX0" fmla="*/ 0 w 1059024"/>
              <a:gd name="connsiteY0" fmla="*/ 0 h 1599792"/>
              <a:gd name="connsiteX1" fmla="*/ 113297 w 1059024"/>
              <a:gd name="connsiteY1" fmla="*/ 42832 h 1599792"/>
              <a:gd name="connsiteX2" fmla="*/ 222173 w 1059024"/>
              <a:gd name="connsiteY2" fmla="*/ 94088 h 1599792"/>
              <a:gd name="connsiteX3" fmla="*/ 326228 w 1059024"/>
              <a:gd name="connsiteY3" fmla="*/ 153370 h 1599792"/>
              <a:gd name="connsiteX4" fmla="*/ 425066 w 1059024"/>
              <a:gd name="connsiteY4" fmla="*/ 220274 h 1599792"/>
              <a:gd name="connsiteX5" fmla="*/ 518287 w 1059024"/>
              <a:gd name="connsiteY5" fmla="*/ 294407 h 1599792"/>
              <a:gd name="connsiteX6" fmla="*/ 605492 w 1059024"/>
              <a:gd name="connsiteY6" fmla="*/ 375364 h 1599792"/>
              <a:gd name="connsiteX7" fmla="*/ 686283 w 1059024"/>
              <a:gd name="connsiteY7" fmla="*/ 462750 h 1599792"/>
              <a:gd name="connsiteX8" fmla="*/ 760261 w 1059024"/>
              <a:gd name="connsiteY8" fmla="*/ 556162 h 1599792"/>
              <a:gd name="connsiteX9" fmla="*/ 827029 w 1059024"/>
              <a:gd name="connsiteY9" fmla="*/ 655203 h 1599792"/>
              <a:gd name="connsiteX10" fmla="*/ 886187 w 1059024"/>
              <a:gd name="connsiteY10" fmla="*/ 759473 h 1599792"/>
              <a:gd name="connsiteX11" fmla="*/ 937339 w 1059024"/>
              <a:gd name="connsiteY11" fmla="*/ 868573 h 1599792"/>
              <a:gd name="connsiteX12" fmla="*/ 980082 w 1059024"/>
              <a:gd name="connsiteY12" fmla="*/ 982103 h 1599792"/>
              <a:gd name="connsiteX13" fmla="*/ 1014021 w 1059024"/>
              <a:gd name="connsiteY13" fmla="*/ 1099664 h 1599792"/>
              <a:gd name="connsiteX14" fmla="*/ 1038757 w 1059024"/>
              <a:gd name="connsiteY14" fmla="*/ 1220856 h 1599792"/>
              <a:gd name="connsiteX15" fmla="*/ 1053889 w 1059024"/>
              <a:gd name="connsiteY15" fmla="*/ 1345279 h 1599792"/>
              <a:gd name="connsiteX16" fmla="*/ 1059024 w 1059024"/>
              <a:gd name="connsiteY16" fmla="*/ 1472537 h 1599792"/>
              <a:gd name="connsiteX17" fmla="*/ 1053889 w 1059024"/>
              <a:gd name="connsiteY17" fmla="*/ 1599792 h 1599792"/>
              <a:gd name="connsiteX0" fmla="*/ 0 w 945727"/>
              <a:gd name="connsiteY0" fmla="*/ 0 h 1556960"/>
              <a:gd name="connsiteX1" fmla="*/ 108876 w 945727"/>
              <a:gd name="connsiteY1" fmla="*/ 51256 h 1556960"/>
              <a:gd name="connsiteX2" fmla="*/ 212931 w 945727"/>
              <a:gd name="connsiteY2" fmla="*/ 110538 h 1556960"/>
              <a:gd name="connsiteX3" fmla="*/ 311769 w 945727"/>
              <a:gd name="connsiteY3" fmla="*/ 177442 h 1556960"/>
              <a:gd name="connsiteX4" fmla="*/ 404990 w 945727"/>
              <a:gd name="connsiteY4" fmla="*/ 251575 h 1556960"/>
              <a:gd name="connsiteX5" fmla="*/ 492195 w 945727"/>
              <a:gd name="connsiteY5" fmla="*/ 332532 h 1556960"/>
              <a:gd name="connsiteX6" fmla="*/ 572986 w 945727"/>
              <a:gd name="connsiteY6" fmla="*/ 419918 h 1556960"/>
              <a:gd name="connsiteX7" fmla="*/ 646964 w 945727"/>
              <a:gd name="connsiteY7" fmla="*/ 513330 h 1556960"/>
              <a:gd name="connsiteX8" fmla="*/ 713732 w 945727"/>
              <a:gd name="connsiteY8" fmla="*/ 612371 h 1556960"/>
              <a:gd name="connsiteX9" fmla="*/ 772890 w 945727"/>
              <a:gd name="connsiteY9" fmla="*/ 716641 h 1556960"/>
              <a:gd name="connsiteX10" fmla="*/ 824042 w 945727"/>
              <a:gd name="connsiteY10" fmla="*/ 825741 h 1556960"/>
              <a:gd name="connsiteX11" fmla="*/ 866785 w 945727"/>
              <a:gd name="connsiteY11" fmla="*/ 939271 h 1556960"/>
              <a:gd name="connsiteX12" fmla="*/ 900724 w 945727"/>
              <a:gd name="connsiteY12" fmla="*/ 1056832 h 1556960"/>
              <a:gd name="connsiteX13" fmla="*/ 925460 w 945727"/>
              <a:gd name="connsiteY13" fmla="*/ 1178024 h 1556960"/>
              <a:gd name="connsiteX14" fmla="*/ 940592 w 945727"/>
              <a:gd name="connsiteY14" fmla="*/ 1302447 h 1556960"/>
              <a:gd name="connsiteX15" fmla="*/ 945727 w 945727"/>
              <a:gd name="connsiteY15" fmla="*/ 1429705 h 1556960"/>
              <a:gd name="connsiteX16" fmla="*/ 940592 w 945727"/>
              <a:gd name="connsiteY16" fmla="*/ 1556960 h 1556960"/>
              <a:gd name="connsiteX0" fmla="*/ 0 w 836851"/>
              <a:gd name="connsiteY0" fmla="*/ 0 h 1505704"/>
              <a:gd name="connsiteX1" fmla="*/ 104055 w 836851"/>
              <a:gd name="connsiteY1" fmla="*/ 59282 h 1505704"/>
              <a:gd name="connsiteX2" fmla="*/ 202893 w 836851"/>
              <a:gd name="connsiteY2" fmla="*/ 126186 h 1505704"/>
              <a:gd name="connsiteX3" fmla="*/ 296114 w 836851"/>
              <a:gd name="connsiteY3" fmla="*/ 200319 h 1505704"/>
              <a:gd name="connsiteX4" fmla="*/ 383319 w 836851"/>
              <a:gd name="connsiteY4" fmla="*/ 281276 h 1505704"/>
              <a:gd name="connsiteX5" fmla="*/ 464110 w 836851"/>
              <a:gd name="connsiteY5" fmla="*/ 368662 h 1505704"/>
              <a:gd name="connsiteX6" fmla="*/ 538088 w 836851"/>
              <a:gd name="connsiteY6" fmla="*/ 462074 h 1505704"/>
              <a:gd name="connsiteX7" fmla="*/ 604856 w 836851"/>
              <a:gd name="connsiteY7" fmla="*/ 561115 h 1505704"/>
              <a:gd name="connsiteX8" fmla="*/ 664014 w 836851"/>
              <a:gd name="connsiteY8" fmla="*/ 665385 h 1505704"/>
              <a:gd name="connsiteX9" fmla="*/ 715166 w 836851"/>
              <a:gd name="connsiteY9" fmla="*/ 774485 h 1505704"/>
              <a:gd name="connsiteX10" fmla="*/ 757909 w 836851"/>
              <a:gd name="connsiteY10" fmla="*/ 888015 h 1505704"/>
              <a:gd name="connsiteX11" fmla="*/ 791848 w 836851"/>
              <a:gd name="connsiteY11" fmla="*/ 1005576 h 1505704"/>
              <a:gd name="connsiteX12" fmla="*/ 816584 w 836851"/>
              <a:gd name="connsiteY12" fmla="*/ 1126768 h 1505704"/>
              <a:gd name="connsiteX13" fmla="*/ 831716 w 836851"/>
              <a:gd name="connsiteY13" fmla="*/ 1251191 h 1505704"/>
              <a:gd name="connsiteX14" fmla="*/ 836851 w 836851"/>
              <a:gd name="connsiteY14" fmla="*/ 1378449 h 1505704"/>
              <a:gd name="connsiteX15" fmla="*/ 831716 w 836851"/>
              <a:gd name="connsiteY15" fmla="*/ 1505704 h 1505704"/>
              <a:gd name="connsiteX0" fmla="*/ 0 w 732796"/>
              <a:gd name="connsiteY0" fmla="*/ 0 h 1446422"/>
              <a:gd name="connsiteX1" fmla="*/ 98838 w 732796"/>
              <a:gd name="connsiteY1" fmla="*/ 66904 h 1446422"/>
              <a:gd name="connsiteX2" fmla="*/ 192059 w 732796"/>
              <a:gd name="connsiteY2" fmla="*/ 141037 h 1446422"/>
              <a:gd name="connsiteX3" fmla="*/ 279264 w 732796"/>
              <a:gd name="connsiteY3" fmla="*/ 221994 h 1446422"/>
              <a:gd name="connsiteX4" fmla="*/ 360055 w 732796"/>
              <a:gd name="connsiteY4" fmla="*/ 309380 h 1446422"/>
              <a:gd name="connsiteX5" fmla="*/ 434033 w 732796"/>
              <a:gd name="connsiteY5" fmla="*/ 402792 h 1446422"/>
              <a:gd name="connsiteX6" fmla="*/ 500801 w 732796"/>
              <a:gd name="connsiteY6" fmla="*/ 501833 h 1446422"/>
              <a:gd name="connsiteX7" fmla="*/ 559959 w 732796"/>
              <a:gd name="connsiteY7" fmla="*/ 606103 h 1446422"/>
              <a:gd name="connsiteX8" fmla="*/ 611111 w 732796"/>
              <a:gd name="connsiteY8" fmla="*/ 715203 h 1446422"/>
              <a:gd name="connsiteX9" fmla="*/ 653854 w 732796"/>
              <a:gd name="connsiteY9" fmla="*/ 828733 h 1446422"/>
              <a:gd name="connsiteX10" fmla="*/ 687793 w 732796"/>
              <a:gd name="connsiteY10" fmla="*/ 946294 h 1446422"/>
              <a:gd name="connsiteX11" fmla="*/ 712529 w 732796"/>
              <a:gd name="connsiteY11" fmla="*/ 1067486 h 1446422"/>
              <a:gd name="connsiteX12" fmla="*/ 727661 w 732796"/>
              <a:gd name="connsiteY12" fmla="*/ 1191909 h 1446422"/>
              <a:gd name="connsiteX13" fmla="*/ 732796 w 732796"/>
              <a:gd name="connsiteY13" fmla="*/ 1319167 h 1446422"/>
              <a:gd name="connsiteX14" fmla="*/ 727661 w 732796"/>
              <a:gd name="connsiteY14" fmla="*/ 1446422 h 1446422"/>
              <a:gd name="connsiteX0" fmla="*/ 0 w 633958"/>
              <a:gd name="connsiteY0" fmla="*/ 0 h 1379518"/>
              <a:gd name="connsiteX1" fmla="*/ 93221 w 633958"/>
              <a:gd name="connsiteY1" fmla="*/ 74133 h 1379518"/>
              <a:gd name="connsiteX2" fmla="*/ 180426 w 633958"/>
              <a:gd name="connsiteY2" fmla="*/ 155090 h 1379518"/>
              <a:gd name="connsiteX3" fmla="*/ 261217 w 633958"/>
              <a:gd name="connsiteY3" fmla="*/ 242476 h 1379518"/>
              <a:gd name="connsiteX4" fmla="*/ 335195 w 633958"/>
              <a:gd name="connsiteY4" fmla="*/ 335888 h 1379518"/>
              <a:gd name="connsiteX5" fmla="*/ 401963 w 633958"/>
              <a:gd name="connsiteY5" fmla="*/ 434929 h 1379518"/>
              <a:gd name="connsiteX6" fmla="*/ 461121 w 633958"/>
              <a:gd name="connsiteY6" fmla="*/ 539199 h 1379518"/>
              <a:gd name="connsiteX7" fmla="*/ 512273 w 633958"/>
              <a:gd name="connsiteY7" fmla="*/ 648299 h 1379518"/>
              <a:gd name="connsiteX8" fmla="*/ 555016 w 633958"/>
              <a:gd name="connsiteY8" fmla="*/ 761829 h 1379518"/>
              <a:gd name="connsiteX9" fmla="*/ 588955 w 633958"/>
              <a:gd name="connsiteY9" fmla="*/ 879390 h 1379518"/>
              <a:gd name="connsiteX10" fmla="*/ 613691 w 633958"/>
              <a:gd name="connsiteY10" fmla="*/ 1000582 h 1379518"/>
              <a:gd name="connsiteX11" fmla="*/ 628823 w 633958"/>
              <a:gd name="connsiteY11" fmla="*/ 1125005 h 1379518"/>
              <a:gd name="connsiteX12" fmla="*/ 633958 w 633958"/>
              <a:gd name="connsiteY12" fmla="*/ 1252263 h 1379518"/>
              <a:gd name="connsiteX13" fmla="*/ 628823 w 633958"/>
              <a:gd name="connsiteY13" fmla="*/ 1379518 h 1379518"/>
              <a:gd name="connsiteX0" fmla="*/ 0 w 540737"/>
              <a:gd name="connsiteY0" fmla="*/ 0 h 1305385"/>
              <a:gd name="connsiteX1" fmla="*/ 87205 w 540737"/>
              <a:gd name="connsiteY1" fmla="*/ 80957 h 1305385"/>
              <a:gd name="connsiteX2" fmla="*/ 167996 w 540737"/>
              <a:gd name="connsiteY2" fmla="*/ 168343 h 1305385"/>
              <a:gd name="connsiteX3" fmla="*/ 241974 w 540737"/>
              <a:gd name="connsiteY3" fmla="*/ 261755 h 1305385"/>
              <a:gd name="connsiteX4" fmla="*/ 308742 w 540737"/>
              <a:gd name="connsiteY4" fmla="*/ 360796 h 1305385"/>
              <a:gd name="connsiteX5" fmla="*/ 367900 w 540737"/>
              <a:gd name="connsiteY5" fmla="*/ 465066 h 1305385"/>
              <a:gd name="connsiteX6" fmla="*/ 419052 w 540737"/>
              <a:gd name="connsiteY6" fmla="*/ 574166 h 1305385"/>
              <a:gd name="connsiteX7" fmla="*/ 461795 w 540737"/>
              <a:gd name="connsiteY7" fmla="*/ 687696 h 1305385"/>
              <a:gd name="connsiteX8" fmla="*/ 495734 w 540737"/>
              <a:gd name="connsiteY8" fmla="*/ 805257 h 1305385"/>
              <a:gd name="connsiteX9" fmla="*/ 520470 w 540737"/>
              <a:gd name="connsiteY9" fmla="*/ 926449 h 1305385"/>
              <a:gd name="connsiteX10" fmla="*/ 535602 w 540737"/>
              <a:gd name="connsiteY10" fmla="*/ 1050872 h 1305385"/>
              <a:gd name="connsiteX11" fmla="*/ 540737 w 540737"/>
              <a:gd name="connsiteY11" fmla="*/ 1178130 h 1305385"/>
              <a:gd name="connsiteX12" fmla="*/ 535602 w 540737"/>
              <a:gd name="connsiteY12" fmla="*/ 1305385 h 1305385"/>
              <a:gd name="connsiteX0" fmla="*/ 0 w 453532"/>
              <a:gd name="connsiteY0" fmla="*/ 0 h 1224428"/>
              <a:gd name="connsiteX1" fmla="*/ 80791 w 453532"/>
              <a:gd name="connsiteY1" fmla="*/ 87386 h 1224428"/>
              <a:gd name="connsiteX2" fmla="*/ 154769 w 453532"/>
              <a:gd name="connsiteY2" fmla="*/ 180798 h 1224428"/>
              <a:gd name="connsiteX3" fmla="*/ 221537 w 453532"/>
              <a:gd name="connsiteY3" fmla="*/ 279839 h 1224428"/>
              <a:gd name="connsiteX4" fmla="*/ 280695 w 453532"/>
              <a:gd name="connsiteY4" fmla="*/ 384109 h 1224428"/>
              <a:gd name="connsiteX5" fmla="*/ 331847 w 453532"/>
              <a:gd name="connsiteY5" fmla="*/ 493209 h 1224428"/>
              <a:gd name="connsiteX6" fmla="*/ 374590 w 453532"/>
              <a:gd name="connsiteY6" fmla="*/ 606739 h 1224428"/>
              <a:gd name="connsiteX7" fmla="*/ 408529 w 453532"/>
              <a:gd name="connsiteY7" fmla="*/ 724300 h 1224428"/>
              <a:gd name="connsiteX8" fmla="*/ 433265 w 453532"/>
              <a:gd name="connsiteY8" fmla="*/ 845492 h 1224428"/>
              <a:gd name="connsiteX9" fmla="*/ 448397 w 453532"/>
              <a:gd name="connsiteY9" fmla="*/ 969915 h 1224428"/>
              <a:gd name="connsiteX10" fmla="*/ 453532 w 453532"/>
              <a:gd name="connsiteY10" fmla="*/ 1097173 h 1224428"/>
              <a:gd name="connsiteX11" fmla="*/ 448397 w 453532"/>
              <a:gd name="connsiteY11" fmla="*/ 1224428 h 1224428"/>
              <a:gd name="connsiteX0" fmla="*/ 0 w 372741"/>
              <a:gd name="connsiteY0" fmla="*/ 0 h 1137042"/>
              <a:gd name="connsiteX1" fmla="*/ 73978 w 372741"/>
              <a:gd name="connsiteY1" fmla="*/ 93412 h 1137042"/>
              <a:gd name="connsiteX2" fmla="*/ 140746 w 372741"/>
              <a:gd name="connsiteY2" fmla="*/ 192453 h 1137042"/>
              <a:gd name="connsiteX3" fmla="*/ 199904 w 372741"/>
              <a:gd name="connsiteY3" fmla="*/ 296723 h 1137042"/>
              <a:gd name="connsiteX4" fmla="*/ 251056 w 372741"/>
              <a:gd name="connsiteY4" fmla="*/ 405823 h 1137042"/>
              <a:gd name="connsiteX5" fmla="*/ 293799 w 372741"/>
              <a:gd name="connsiteY5" fmla="*/ 519353 h 1137042"/>
              <a:gd name="connsiteX6" fmla="*/ 327738 w 372741"/>
              <a:gd name="connsiteY6" fmla="*/ 636914 h 1137042"/>
              <a:gd name="connsiteX7" fmla="*/ 352474 w 372741"/>
              <a:gd name="connsiteY7" fmla="*/ 758106 h 1137042"/>
              <a:gd name="connsiteX8" fmla="*/ 367606 w 372741"/>
              <a:gd name="connsiteY8" fmla="*/ 882529 h 1137042"/>
              <a:gd name="connsiteX9" fmla="*/ 372741 w 372741"/>
              <a:gd name="connsiteY9" fmla="*/ 1009787 h 1137042"/>
              <a:gd name="connsiteX10" fmla="*/ 367606 w 372741"/>
              <a:gd name="connsiteY10" fmla="*/ 1137042 h 1137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741" h="1137042">
                <a:moveTo>
                  <a:pt x="0" y="0"/>
                </a:moveTo>
                <a:lnTo>
                  <a:pt x="73978" y="93412"/>
                </a:lnTo>
                <a:lnTo>
                  <a:pt x="140746" y="192453"/>
                </a:lnTo>
                <a:lnTo>
                  <a:pt x="199904" y="296723"/>
                </a:lnTo>
                <a:lnTo>
                  <a:pt x="251056" y="405823"/>
                </a:lnTo>
                <a:lnTo>
                  <a:pt x="293799" y="519353"/>
                </a:lnTo>
                <a:lnTo>
                  <a:pt x="327738" y="636914"/>
                </a:lnTo>
                <a:lnTo>
                  <a:pt x="352474" y="758106"/>
                </a:lnTo>
                <a:lnTo>
                  <a:pt x="367606" y="882529"/>
                </a:lnTo>
                <a:lnTo>
                  <a:pt x="372741" y="1009787"/>
                </a:lnTo>
                <a:lnTo>
                  <a:pt x="367606" y="1137042"/>
                </a:lnTo>
              </a:path>
            </a:pathLst>
          </a:custGeom>
          <a:noFill/>
          <a:ln>
            <a:solidFill>
              <a:schemeClr val="tx2"/>
            </a:solidFill>
            <a:prstDash val="dash"/>
          </a:ln>
        </p:spPr>
        <p:txBody>
          <a:bodyPr wrap="square" lIns="0" tIns="0" rIns="0" bIns="0" rtlCol="0">
            <a:noAutofit/>
          </a:bodyPr>
          <a:lstStyle/>
          <a:p>
            <a:pPr marL="0" marR="0" lvl="0" indent="0" algn="l" defTabSz="623318" rtl="0" eaLnBrk="1" fontAlgn="auto" latinLnBrk="0" hangingPunct="1">
              <a:lnSpc>
                <a:spcPct val="100000"/>
              </a:lnSpc>
              <a:spcBef>
                <a:spcPts val="0"/>
              </a:spcBef>
              <a:spcAft>
                <a:spcPts val="0"/>
              </a:spcAft>
              <a:buClrTx/>
              <a:buSzTx/>
              <a:buFontTx/>
              <a:buNone/>
              <a:tabLst/>
              <a:defRPr/>
            </a:pPr>
            <a:endParaRPr kumimoji="0" sz="1226" b="0" i="0" u="none" strike="noStrike" kern="1200" cap="none" spc="0" normalizeH="0" baseline="0" noProof="0">
              <a:ln>
                <a:noFill/>
              </a:ln>
              <a:solidFill>
                <a:prstClr val="black"/>
              </a:solidFill>
              <a:effectLst/>
              <a:uLnTx/>
              <a:uFillTx/>
              <a:latin typeface="Segoe UI Historic" panose="020B0502040204020203" pitchFamily="34" charset="0"/>
              <a:ea typeface="+mn-ea"/>
              <a:cs typeface="+mn-cs"/>
            </a:endParaRPr>
          </a:p>
        </p:txBody>
      </p:sp>
      <p:sp>
        <p:nvSpPr>
          <p:cNvPr id="7" name="Freeform 122">
            <a:extLst>
              <a:ext uri="{FF2B5EF4-FFF2-40B4-BE49-F238E27FC236}">
                <a16:creationId xmlns:a16="http://schemas.microsoft.com/office/drawing/2014/main" id="{2737DD03-0816-81D7-3981-80CA2409615B}"/>
              </a:ext>
            </a:extLst>
          </p:cNvPr>
          <p:cNvSpPr/>
          <p:nvPr/>
        </p:nvSpPr>
        <p:spPr>
          <a:xfrm rot="4500000">
            <a:off x="4214036" y="3933947"/>
            <a:ext cx="1124453" cy="818269"/>
          </a:xfrm>
          <a:custGeom>
            <a:avLst/>
            <a:gdLst>
              <a:gd name="connsiteX0" fmla="*/ 1251071 w 2799528"/>
              <a:gd name="connsiteY0" fmla="*/ 0 h 2774677"/>
              <a:gd name="connsiteX1" fmla="*/ 1378067 w 2799528"/>
              <a:gd name="connsiteY1" fmla="*/ 5144 h 2774677"/>
              <a:gd name="connsiteX2" fmla="*/ 1502238 w 2799528"/>
              <a:gd name="connsiteY2" fmla="*/ 20308 h 2774677"/>
              <a:gd name="connsiteX3" fmla="*/ 1623183 w 2799528"/>
              <a:gd name="connsiteY3" fmla="*/ 45095 h 2774677"/>
              <a:gd name="connsiteX4" fmla="*/ 1740504 w 2799528"/>
              <a:gd name="connsiteY4" fmla="*/ 79104 h 2774677"/>
              <a:gd name="connsiteX5" fmla="*/ 1853801 w 2799528"/>
              <a:gd name="connsiteY5" fmla="*/ 121936 h 2774677"/>
              <a:gd name="connsiteX6" fmla="*/ 1962677 w 2799528"/>
              <a:gd name="connsiteY6" fmla="*/ 173192 h 2774677"/>
              <a:gd name="connsiteX7" fmla="*/ 2066732 w 2799528"/>
              <a:gd name="connsiteY7" fmla="*/ 232474 h 2774677"/>
              <a:gd name="connsiteX8" fmla="*/ 2165570 w 2799528"/>
              <a:gd name="connsiteY8" fmla="*/ 299378 h 2774677"/>
              <a:gd name="connsiteX9" fmla="*/ 2258791 w 2799528"/>
              <a:gd name="connsiteY9" fmla="*/ 373511 h 2774677"/>
              <a:gd name="connsiteX10" fmla="*/ 2345996 w 2799528"/>
              <a:gd name="connsiteY10" fmla="*/ 454468 h 2774677"/>
              <a:gd name="connsiteX11" fmla="*/ 2426787 w 2799528"/>
              <a:gd name="connsiteY11" fmla="*/ 541854 h 2774677"/>
              <a:gd name="connsiteX12" fmla="*/ 2500765 w 2799528"/>
              <a:gd name="connsiteY12" fmla="*/ 635266 h 2774677"/>
              <a:gd name="connsiteX13" fmla="*/ 2567533 w 2799528"/>
              <a:gd name="connsiteY13" fmla="*/ 734307 h 2774677"/>
              <a:gd name="connsiteX14" fmla="*/ 2626691 w 2799528"/>
              <a:gd name="connsiteY14" fmla="*/ 838577 h 2774677"/>
              <a:gd name="connsiteX15" fmla="*/ 2677843 w 2799528"/>
              <a:gd name="connsiteY15" fmla="*/ 947677 h 2774677"/>
              <a:gd name="connsiteX16" fmla="*/ 2720586 w 2799528"/>
              <a:gd name="connsiteY16" fmla="*/ 1061207 h 2774677"/>
              <a:gd name="connsiteX17" fmla="*/ 2754525 w 2799528"/>
              <a:gd name="connsiteY17" fmla="*/ 1178768 h 2774677"/>
              <a:gd name="connsiteX18" fmla="*/ 2779261 w 2799528"/>
              <a:gd name="connsiteY18" fmla="*/ 1299960 h 2774677"/>
              <a:gd name="connsiteX19" fmla="*/ 2794393 w 2799528"/>
              <a:gd name="connsiteY19" fmla="*/ 1424383 h 2774677"/>
              <a:gd name="connsiteX20" fmla="*/ 2799528 w 2799528"/>
              <a:gd name="connsiteY20" fmla="*/ 1551641 h 2774677"/>
              <a:gd name="connsiteX21" fmla="*/ 2794393 w 2799528"/>
              <a:gd name="connsiteY21" fmla="*/ 1678896 h 2774677"/>
              <a:gd name="connsiteX22" fmla="*/ 2779261 w 2799528"/>
              <a:gd name="connsiteY22" fmla="*/ 1803318 h 2774677"/>
              <a:gd name="connsiteX23" fmla="*/ 2754525 w 2799528"/>
              <a:gd name="connsiteY23" fmla="*/ 1924509 h 2774677"/>
              <a:gd name="connsiteX24" fmla="*/ 2720586 w 2799528"/>
              <a:gd name="connsiteY24" fmla="*/ 2042068 h 2774677"/>
              <a:gd name="connsiteX25" fmla="*/ 2677843 w 2799528"/>
              <a:gd name="connsiteY25" fmla="*/ 2155596 h 2774677"/>
              <a:gd name="connsiteX26" fmla="*/ 2626691 w 2799528"/>
              <a:gd name="connsiteY26" fmla="*/ 2264695 h 2774677"/>
              <a:gd name="connsiteX27" fmla="*/ 2567533 w 2799528"/>
              <a:gd name="connsiteY27" fmla="*/ 2368966 h 2774677"/>
              <a:gd name="connsiteX28" fmla="*/ 2500765 w 2799528"/>
              <a:gd name="connsiteY28" fmla="*/ 2468007 h 2774677"/>
              <a:gd name="connsiteX29" fmla="*/ 2426787 w 2799528"/>
              <a:gd name="connsiteY29" fmla="*/ 2561421 h 2774677"/>
              <a:gd name="connsiteX30" fmla="*/ 2345996 w 2799528"/>
              <a:gd name="connsiteY30" fmla="*/ 2648805 h 2774677"/>
              <a:gd name="connsiteX31" fmla="*/ 2258791 w 2799528"/>
              <a:gd name="connsiteY31" fmla="*/ 2729764 h 2774677"/>
              <a:gd name="connsiteX32" fmla="*/ 2202313 w 2799528"/>
              <a:gd name="connsiteY32" fmla="*/ 2774677 h 2774677"/>
              <a:gd name="connsiteX33" fmla="*/ 2202313 w 2799528"/>
              <a:gd name="connsiteY33" fmla="*/ 690478 h 2774677"/>
              <a:gd name="connsiteX34" fmla="*/ 0 w 2799528"/>
              <a:gd name="connsiteY34" fmla="*/ 690478 h 2774677"/>
              <a:gd name="connsiteX35" fmla="*/ 999902 w 2799528"/>
              <a:gd name="connsiteY35" fmla="*/ 20308 h 2774677"/>
              <a:gd name="connsiteX36" fmla="*/ 1124073 w 2799528"/>
              <a:gd name="connsiteY36" fmla="*/ 5144 h 2774677"/>
              <a:gd name="connsiteX0" fmla="*/ 2202313 w 2799528"/>
              <a:gd name="connsiteY0" fmla="*/ 690478 h 2774677"/>
              <a:gd name="connsiteX1" fmla="*/ 0 w 2799528"/>
              <a:gd name="connsiteY1" fmla="*/ 690478 h 2774677"/>
              <a:gd name="connsiteX2" fmla="*/ 999902 w 2799528"/>
              <a:gd name="connsiteY2" fmla="*/ 20308 h 2774677"/>
              <a:gd name="connsiteX3" fmla="*/ 1124073 w 2799528"/>
              <a:gd name="connsiteY3" fmla="*/ 5144 h 2774677"/>
              <a:gd name="connsiteX4" fmla="*/ 1251071 w 2799528"/>
              <a:gd name="connsiteY4" fmla="*/ 0 h 2774677"/>
              <a:gd name="connsiteX5" fmla="*/ 1378067 w 2799528"/>
              <a:gd name="connsiteY5" fmla="*/ 5144 h 2774677"/>
              <a:gd name="connsiteX6" fmla="*/ 1502238 w 2799528"/>
              <a:gd name="connsiteY6" fmla="*/ 20308 h 2774677"/>
              <a:gd name="connsiteX7" fmla="*/ 1623183 w 2799528"/>
              <a:gd name="connsiteY7" fmla="*/ 45095 h 2774677"/>
              <a:gd name="connsiteX8" fmla="*/ 1740504 w 2799528"/>
              <a:gd name="connsiteY8" fmla="*/ 79104 h 2774677"/>
              <a:gd name="connsiteX9" fmla="*/ 1853801 w 2799528"/>
              <a:gd name="connsiteY9" fmla="*/ 121936 h 2774677"/>
              <a:gd name="connsiteX10" fmla="*/ 1962677 w 2799528"/>
              <a:gd name="connsiteY10" fmla="*/ 173192 h 2774677"/>
              <a:gd name="connsiteX11" fmla="*/ 2066732 w 2799528"/>
              <a:gd name="connsiteY11" fmla="*/ 232474 h 2774677"/>
              <a:gd name="connsiteX12" fmla="*/ 2165570 w 2799528"/>
              <a:gd name="connsiteY12" fmla="*/ 299378 h 2774677"/>
              <a:gd name="connsiteX13" fmla="*/ 2258791 w 2799528"/>
              <a:gd name="connsiteY13" fmla="*/ 373511 h 2774677"/>
              <a:gd name="connsiteX14" fmla="*/ 2345996 w 2799528"/>
              <a:gd name="connsiteY14" fmla="*/ 454468 h 2774677"/>
              <a:gd name="connsiteX15" fmla="*/ 2426787 w 2799528"/>
              <a:gd name="connsiteY15" fmla="*/ 541854 h 2774677"/>
              <a:gd name="connsiteX16" fmla="*/ 2500765 w 2799528"/>
              <a:gd name="connsiteY16" fmla="*/ 635266 h 2774677"/>
              <a:gd name="connsiteX17" fmla="*/ 2567533 w 2799528"/>
              <a:gd name="connsiteY17" fmla="*/ 734307 h 2774677"/>
              <a:gd name="connsiteX18" fmla="*/ 2626691 w 2799528"/>
              <a:gd name="connsiteY18" fmla="*/ 838577 h 2774677"/>
              <a:gd name="connsiteX19" fmla="*/ 2677843 w 2799528"/>
              <a:gd name="connsiteY19" fmla="*/ 947677 h 2774677"/>
              <a:gd name="connsiteX20" fmla="*/ 2720586 w 2799528"/>
              <a:gd name="connsiteY20" fmla="*/ 1061207 h 2774677"/>
              <a:gd name="connsiteX21" fmla="*/ 2754525 w 2799528"/>
              <a:gd name="connsiteY21" fmla="*/ 1178768 h 2774677"/>
              <a:gd name="connsiteX22" fmla="*/ 2779261 w 2799528"/>
              <a:gd name="connsiteY22" fmla="*/ 1299960 h 2774677"/>
              <a:gd name="connsiteX23" fmla="*/ 2794393 w 2799528"/>
              <a:gd name="connsiteY23" fmla="*/ 1424383 h 2774677"/>
              <a:gd name="connsiteX24" fmla="*/ 2799528 w 2799528"/>
              <a:gd name="connsiteY24" fmla="*/ 1551641 h 2774677"/>
              <a:gd name="connsiteX25" fmla="*/ 2794393 w 2799528"/>
              <a:gd name="connsiteY25" fmla="*/ 1678896 h 2774677"/>
              <a:gd name="connsiteX26" fmla="*/ 2779261 w 2799528"/>
              <a:gd name="connsiteY26" fmla="*/ 1803318 h 2774677"/>
              <a:gd name="connsiteX27" fmla="*/ 2754525 w 2799528"/>
              <a:gd name="connsiteY27" fmla="*/ 1924509 h 2774677"/>
              <a:gd name="connsiteX28" fmla="*/ 2720586 w 2799528"/>
              <a:gd name="connsiteY28" fmla="*/ 2042068 h 2774677"/>
              <a:gd name="connsiteX29" fmla="*/ 2677843 w 2799528"/>
              <a:gd name="connsiteY29" fmla="*/ 2155596 h 2774677"/>
              <a:gd name="connsiteX30" fmla="*/ 2626691 w 2799528"/>
              <a:gd name="connsiteY30" fmla="*/ 2264695 h 2774677"/>
              <a:gd name="connsiteX31" fmla="*/ 2567533 w 2799528"/>
              <a:gd name="connsiteY31" fmla="*/ 2368966 h 2774677"/>
              <a:gd name="connsiteX32" fmla="*/ 2500765 w 2799528"/>
              <a:gd name="connsiteY32" fmla="*/ 2468007 h 2774677"/>
              <a:gd name="connsiteX33" fmla="*/ 2426787 w 2799528"/>
              <a:gd name="connsiteY33" fmla="*/ 2561421 h 2774677"/>
              <a:gd name="connsiteX34" fmla="*/ 2345996 w 2799528"/>
              <a:gd name="connsiteY34" fmla="*/ 2648805 h 2774677"/>
              <a:gd name="connsiteX35" fmla="*/ 2258791 w 2799528"/>
              <a:gd name="connsiteY35" fmla="*/ 2729764 h 2774677"/>
              <a:gd name="connsiteX36" fmla="*/ 2202313 w 2799528"/>
              <a:gd name="connsiteY36" fmla="*/ 2774677 h 2774677"/>
              <a:gd name="connsiteX37" fmla="*/ 2293753 w 2799528"/>
              <a:gd name="connsiteY37" fmla="*/ 781918 h 2774677"/>
              <a:gd name="connsiteX0" fmla="*/ 2202313 w 2799528"/>
              <a:gd name="connsiteY0" fmla="*/ 690478 h 2774677"/>
              <a:gd name="connsiteX1" fmla="*/ 0 w 2799528"/>
              <a:gd name="connsiteY1" fmla="*/ 690478 h 2774677"/>
              <a:gd name="connsiteX2" fmla="*/ 999902 w 2799528"/>
              <a:gd name="connsiteY2" fmla="*/ 20308 h 2774677"/>
              <a:gd name="connsiteX3" fmla="*/ 1124073 w 2799528"/>
              <a:gd name="connsiteY3" fmla="*/ 5144 h 2774677"/>
              <a:gd name="connsiteX4" fmla="*/ 1251071 w 2799528"/>
              <a:gd name="connsiteY4" fmla="*/ 0 h 2774677"/>
              <a:gd name="connsiteX5" fmla="*/ 1378067 w 2799528"/>
              <a:gd name="connsiteY5" fmla="*/ 5144 h 2774677"/>
              <a:gd name="connsiteX6" fmla="*/ 1502238 w 2799528"/>
              <a:gd name="connsiteY6" fmla="*/ 20308 h 2774677"/>
              <a:gd name="connsiteX7" fmla="*/ 1623183 w 2799528"/>
              <a:gd name="connsiteY7" fmla="*/ 45095 h 2774677"/>
              <a:gd name="connsiteX8" fmla="*/ 1740504 w 2799528"/>
              <a:gd name="connsiteY8" fmla="*/ 79104 h 2774677"/>
              <a:gd name="connsiteX9" fmla="*/ 1853801 w 2799528"/>
              <a:gd name="connsiteY9" fmla="*/ 121936 h 2774677"/>
              <a:gd name="connsiteX10" fmla="*/ 1962677 w 2799528"/>
              <a:gd name="connsiteY10" fmla="*/ 173192 h 2774677"/>
              <a:gd name="connsiteX11" fmla="*/ 2066732 w 2799528"/>
              <a:gd name="connsiteY11" fmla="*/ 232474 h 2774677"/>
              <a:gd name="connsiteX12" fmla="*/ 2165570 w 2799528"/>
              <a:gd name="connsiteY12" fmla="*/ 299378 h 2774677"/>
              <a:gd name="connsiteX13" fmla="*/ 2258791 w 2799528"/>
              <a:gd name="connsiteY13" fmla="*/ 373511 h 2774677"/>
              <a:gd name="connsiteX14" fmla="*/ 2345996 w 2799528"/>
              <a:gd name="connsiteY14" fmla="*/ 454468 h 2774677"/>
              <a:gd name="connsiteX15" fmla="*/ 2426787 w 2799528"/>
              <a:gd name="connsiteY15" fmla="*/ 541854 h 2774677"/>
              <a:gd name="connsiteX16" fmla="*/ 2500765 w 2799528"/>
              <a:gd name="connsiteY16" fmla="*/ 635266 h 2774677"/>
              <a:gd name="connsiteX17" fmla="*/ 2567533 w 2799528"/>
              <a:gd name="connsiteY17" fmla="*/ 734307 h 2774677"/>
              <a:gd name="connsiteX18" fmla="*/ 2626691 w 2799528"/>
              <a:gd name="connsiteY18" fmla="*/ 838577 h 2774677"/>
              <a:gd name="connsiteX19" fmla="*/ 2677843 w 2799528"/>
              <a:gd name="connsiteY19" fmla="*/ 947677 h 2774677"/>
              <a:gd name="connsiteX20" fmla="*/ 2720586 w 2799528"/>
              <a:gd name="connsiteY20" fmla="*/ 1061207 h 2774677"/>
              <a:gd name="connsiteX21" fmla="*/ 2754525 w 2799528"/>
              <a:gd name="connsiteY21" fmla="*/ 1178768 h 2774677"/>
              <a:gd name="connsiteX22" fmla="*/ 2779261 w 2799528"/>
              <a:gd name="connsiteY22" fmla="*/ 1299960 h 2774677"/>
              <a:gd name="connsiteX23" fmla="*/ 2794393 w 2799528"/>
              <a:gd name="connsiteY23" fmla="*/ 1424383 h 2774677"/>
              <a:gd name="connsiteX24" fmla="*/ 2799528 w 2799528"/>
              <a:gd name="connsiteY24" fmla="*/ 1551641 h 2774677"/>
              <a:gd name="connsiteX25" fmla="*/ 2794393 w 2799528"/>
              <a:gd name="connsiteY25" fmla="*/ 1678896 h 2774677"/>
              <a:gd name="connsiteX26" fmla="*/ 2779261 w 2799528"/>
              <a:gd name="connsiteY26" fmla="*/ 1803318 h 2774677"/>
              <a:gd name="connsiteX27" fmla="*/ 2754525 w 2799528"/>
              <a:gd name="connsiteY27" fmla="*/ 1924509 h 2774677"/>
              <a:gd name="connsiteX28" fmla="*/ 2720586 w 2799528"/>
              <a:gd name="connsiteY28" fmla="*/ 2042068 h 2774677"/>
              <a:gd name="connsiteX29" fmla="*/ 2677843 w 2799528"/>
              <a:gd name="connsiteY29" fmla="*/ 2155596 h 2774677"/>
              <a:gd name="connsiteX30" fmla="*/ 2626691 w 2799528"/>
              <a:gd name="connsiteY30" fmla="*/ 2264695 h 2774677"/>
              <a:gd name="connsiteX31" fmla="*/ 2567533 w 2799528"/>
              <a:gd name="connsiteY31" fmla="*/ 2368966 h 2774677"/>
              <a:gd name="connsiteX32" fmla="*/ 2500765 w 2799528"/>
              <a:gd name="connsiteY32" fmla="*/ 2468007 h 2774677"/>
              <a:gd name="connsiteX33" fmla="*/ 2426787 w 2799528"/>
              <a:gd name="connsiteY33" fmla="*/ 2561421 h 2774677"/>
              <a:gd name="connsiteX34" fmla="*/ 2345996 w 2799528"/>
              <a:gd name="connsiteY34" fmla="*/ 2648805 h 2774677"/>
              <a:gd name="connsiteX35" fmla="*/ 2258791 w 2799528"/>
              <a:gd name="connsiteY35" fmla="*/ 2729764 h 2774677"/>
              <a:gd name="connsiteX36" fmla="*/ 2202313 w 2799528"/>
              <a:gd name="connsiteY36" fmla="*/ 2774677 h 2774677"/>
              <a:gd name="connsiteX0" fmla="*/ 0 w 2799528"/>
              <a:gd name="connsiteY0" fmla="*/ 690478 h 2774677"/>
              <a:gd name="connsiteX1" fmla="*/ 999902 w 2799528"/>
              <a:gd name="connsiteY1" fmla="*/ 20308 h 2774677"/>
              <a:gd name="connsiteX2" fmla="*/ 1124073 w 2799528"/>
              <a:gd name="connsiteY2" fmla="*/ 5144 h 2774677"/>
              <a:gd name="connsiteX3" fmla="*/ 1251071 w 2799528"/>
              <a:gd name="connsiteY3" fmla="*/ 0 h 2774677"/>
              <a:gd name="connsiteX4" fmla="*/ 1378067 w 2799528"/>
              <a:gd name="connsiteY4" fmla="*/ 5144 h 2774677"/>
              <a:gd name="connsiteX5" fmla="*/ 1502238 w 2799528"/>
              <a:gd name="connsiteY5" fmla="*/ 20308 h 2774677"/>
              <a:gd name="connsiteX6" fmla="*/ 1623183 w 2799528"/>
              <a:gd name="connsiteY6" fmla="*/ 45095 h 2774677"/>
              <a:gd name="connsiteX7" fmla="*/ 1740504 w 2799528"/>
              <a:gd name="connsiteY7" fmla="*/ 79104 h 2774677"/>
              <a:gd name="connsiteX8" fmla="*/ 1853801 w 2799528"/>
              <a:gd name="connsiteY8" fmla="*/ 121936 h 2774677"/>
              <a:gd name="connsiteX9" fmla="*/ 1962677 w 2799528"/>
              <a:gd name="connsiteY9" fmla="*/ 173192 h 2774677"/>
              <a:gd name="connsiteX10" fmla="*/ 2066732 w 2799528"/>
              <a:gd name="connsiteY10" fmla="*/ 232474 h 2774677"/>
              <a:gd name="connsiteX11" fmla="*/ 2165570 w 2799528"/>
              <a:gd name="connsiteY11" fmla="*/ 299378 h 2774677"/>
              <a:gd name="connsiteX12" fmla="*/ 2258791 w 2799528"/>
              <a:gd name="connsiteY12" fmla="*/ 373511 h 2774677"/>
              <a:gd name="connsiteX13" fmla="*/ 2345996 w 2799528"/>
              <a:gd name="connsiteY13" fmla="*/ 454468 h 2774677"/>
              <a:gd name="connsiteX14" fmla="*/ 2426787 w 2799528"/>
              <a:gd name="connsiteY14" fmla="*/ 541854 h 2774677"/>
              <a:gd name="connsiteX15" fmla="*/ 2500765 w 2799528"/>
              <a:gd name="connsiteY15" fmla="*/ 635266 h 2774677"/>
              <a:gd name="connsiteX16" fmla="*/ 2567533 w 2799528"/>
              <a:gd name="connsiteY16" fmla="*/ 734307 h 2774677"/>
              <a:gd name="connsiteX17" fmla="*/ 2626691 w 2799528"/>
              <a:gd name="connsiteY17" fmla="*/ 838577 h 2774677"/>
              <a:gd name="connsiteX18" fmla="*/ 2677843 w 2799528"/>
              <a:gd name="connsiteY18" fmla="*/ 947677 h 2774677"/>
              <a:gd name="connsiteX19" fmla="*/ 2720586 w 2799528"/>
              <a:gd name="connsiteY19" fmla="*/ 1061207 h 2774677"/>
              <a:gd name="connsiteX20" fmla="*/ 2754525 w 2799528"/>
              <a:gd name="connsiteY20" fmla="*/ 1178768 h 2774677"/>
              <a:gd name="connsiteX21" fmla="*/ 2779261 w 2799528"/>
              <a:gd name="connsiteY21" fmla="*/ 1299960 h 2774677"/>
              <a:gd name="connsiteX22" fmla="*/ 2794393 w 2799528"/>
              <a:gd name="connsiteY22" fmla="*/ 1424383 h 2774677"/>
              <a:gd name="connsiteX23" fmla="*/ 2799528 w 2799528"/>
              <a:gd name="connsiteY23" fmla="*/ 1551641 h 2774677"/>
              <a:gd name="connsiteX24" fmla="*/ 2794393 w 2799528"/>
              <a:gd name="connsiteY24" fmla="*/ 1678896 h 2774677"/>
              <a:gd name="connsiteX25" fmla="*/ 2779261 w 2799528"/>
              <a:gd name="connsiteY25" fmla="*/ 1803318 h 2774677"/>
              <a:gd name="connsiteX26" fmla="*/ 2754525 w 2799528"/>
              <a:gd name="connsiteY26" fmla="*/ 1924509 h 2774677"/>
              <a:gd name="connsiteX27" fmla="*/ 2720586 w 2799528"/>
              <a:gd name="connsiteY27" fmla="*/ 2042068 h 2774677"/>
              <a:gd name="connsiteX28" fmla="*/ 2677843 w 2799528"/>
              <a:gd name="connsiteY28" fmla="*/ 2155596 h 2774677"/>
              <a:gd name="connsiteX29" fmla="*/ 2626691 w 2799528"/>
              <a:gd name="connsiteY29" fmla="*/ 2264695 h 2774677"/>
              <a:gd name="connsiteX30" fmla="*/ 2567533 w 2799528"/>
              <a:gd name="connsiteY30" fmla="*/ 2368966 h 2774677"/>
              <a:gd name="connsiteX31" fmla="*/ 2500765 w 2799528"/>
              <a:gd name="connsiteY31" fmla="*/ 2468007 h 2774677"/>
              <a:gd name="connsiteX32" fmla="*/ 2426787 w 2799528"/>
              <a:gd name="connsiteY32" fmla="*/ 2561421 h 2774677"/>
              <a:gd name="connsiteX33" fmla="*/ 2345996 w 2799528"/>
              <a:gd name="connsiteY33" fmla="*/ 2648805 h 2774677"/>
              <a:gd name="connsiteX34" fmla="*/ 2258791 w 2799528"/>
              <a:gd name="connsiteY34" fmla="*/ 2729764 h 2774677"/>
              <a:gd name="connsiteX35" fmla="*/ 2202313 w 2799528"/>
              <a:gd name="connsiteY35" fmla="*/ 2774677 h 2774677"/>
              <a:gd name="connsiteX0" fmla="*/ 0 w 1799626"/>
              <a:gd name="connsiteY0" fmla="*/ 20308 h 2774677"/>
              <a:gd name="connsiteX1" fmla="*/ 124171 w 1799626"/>
              <a:gd name="connsiteY1" fmla="*/ 5144 h 2774677"/>
              <a:gd name="connsiteX2" fmla="*/ 251169 w 1799626"/>
              <a:gd name="connsiteY2" fmla="*/ 0 h 2774677"/>
              <a:gd name="connsiteX3" fmla="*/ 378165 w 1799626"/>
              <a:gd name="connsiteY3" fmla="*/ 5144 h 2774677"/>
              <a:gd name="connsiteX4" fmla="*/ 502336 w 1799626"/>
              <a:gd name="connsiteY4" fmla="*/ 20308 h 2774677"/>
              <a:gd name="connsiteX5" fmla="*/ 623281 w 1799626"/>
              <a:gd name="connsiteY5" fmla="*/ 45095 h 2774677"/>
              <a:gd name="connsiteX6" fmla="*/ 740602 w 1799626"/>
              <a:gd name="connsiteY6" fmla="*/ 79104 h 2774677"/>
              <a:gd name="connsiteX7" fmla="*/ 853899 w 1799626"/>
              <a:gd name="connsiteY7" fmla="*/ 121936 h 2774677"/>
              <a:gd name="connsiteX8" fmla="*/ 962775 w 1799626"/>
              <a:gd name="connsiteY8" fmla="*/ 173192 h 2774677"/>
              <a:gd name="connsiteX9" fmla="*/ 1066830 w 1799626"/>
              <a:gd name="connsiteY9" fmla="*/ 232474 h 2774677"/>
              <a:gd name="connsiteX10" fmla="*/ 1165668 w 1799626"/>
              <a:gd name="connsiteY10" fmla="*/ 299378 h 2774677"/>
              <a:gd name="connsiteX11" fmla="*/ 1258889 w 1799626"/>
              <a:gd name="connsiteY11" fmla="*/ 373511 h 2774677"/>
              <a:gd name="connsiteX12" fmla="*/ 1346094 w 1799626"/>
              <a:gd name="connsiteY12" fmla="*/ 454468 h 2774677"/>
              <a:gd name="connsiteX13" fmla="*/ 1426885 w 1799626"/>
              <a:gd name="connsiteY13" fmla="*/ 541854 h 2774677"/>
              <a:gd name="connsiteX14" fmla="*/ 1500863 w 1799626"/>
              <a:gd name="connsiteY14" fmla="*/ 635266 h 2774677"/>
              <a:gd name="connsiteX15" fmla="*/ 1567631 w 1799626"/>
              <a:gd name="connsiteY15" fmla="*/ 734307 h 2774677"/>
              <a:gd name="connsiteX16" fmla="*/ 1626789 w 1799626"/>
              <a:gd name="connsiteY16" fmla="*/ 838577 h 2774677"/>
              <a:gd name="connsiteX17" fmla="*/ 1677941 w 1799626"/>
              <a:gd name="connsiteY17" fmla="*/ 947677 h 2774677"/>
              <a:gd name="connsiteX18" fmla="*/ 1720684 w 1799626"/>
              <a:gd name="connsiteY18" fmla="*/ 1061207 h 2774677"/>
              <a:gd name="connsiteX19" fmla="*/ 1754623 w 1799626"/>
              <a:gd name="connsiteY19" fmla="*/ 1178768 h 2774677"/>
              <a:gd name="connsiteX20" fmla="*/ 1779359 w 1799626"/>
              <a:gd name="connsiteY20" fmla="*/ 1299960 h 2774677"/>
              <a:gd name="connsiteX21" fmla="*/ 1794491 w 1799626"/>
              <a:gd name="connsiteY21" fmla="*/ 1424383 h 2774677"/>
              <a:gd name="connsiteX22" fmla="*/ 1799626 w 1799626"/>
              <a:gd name="connsiteY22" fmla="*/ 1551641 h 2774677"/>
              <a:gd name="connsiteX23" fmla="*/ 1794491 w 1799626"/>
              <a:gd name="connsiteY23" fmla="*/ 1678896 h 2774677"/>
              <a:gd name="connsiteX24" fmla="*/ 1779359 w 1799626"/>
              <a:gd name="connsiteY24" fmla="*/ 1803318 h 2774677"/>
              <a:gd name="connsiteX25" fmla="*/ 1754623 w 1799626"/>
              <a:gd name="connsiteY25" fmla="*/ 1924509 h 2774677"/>
              <a:gd name="connsiteX26" fmla="*/ 1720684 w 1799626"/>
              <a:gd name="connsiteY26" fmla="*/ 2042068 h 2774677"/>
              <a:gd name="connsiteX27" fmla="*/ 1677941 w 1799626"/>
              <a:gd name="connsiteY27" fmla="*/ 2155596 h 2774677"/>
              <a:gd name="connsiteX28" fmla="*/ 1626789 w 1799626"/>
              <a:gd name="connsiteY28" fmla="*/ 2264695 h 2774677"/>
              <a:gd name="connsiteX29" fmla="*/ 1567631 w 1799626"/>
              <a:gd name="connsiteY29" fmla="*/ 2368966 h 2774677"/>
              <a:gd name="connsiteX30" fmla="*/ 1500863 w 1799626"/>
              <a:gd name="connsiteY30" fmla="*/ 2468007 h 2774677"/>
              <a:gd name="connsiteX31" fmla="*/ 1426885 w 1799626"/>
              <a:gd name="connsiteY31" fmla="*/ 2561421 h 2774677"/>
              <a:gd name="connsiteX32" fmla="*/ 1346094 w 1799626"/>
              <a:gd name="connsiteY32" fmla="*/ 2648805 h 2774677"/>
              <a:gd name="connsiteX33" fmla="*/ 1258889 w 1799626"/>
              <a:gd name="connsiteY33" fmla="*/ 2729764 h 2774677"/>
              <a:gd name="connsiteX34" fmla="*/ 1202411 w 1799626"/>
              <a:gd name="connsiteY34" fmla="*/ 2774677 h 2774677"/>
              <a:gd name="connsiteX0" fmla="*/ 0 w 1799626"/>
              <a:gd name="connsiteY0" fmla="*/ 20308 h 2729764"/>
              <a:gd name="connsiteX1" fmla="*/ 124171 w 1799626"/>
              <a:gd name="connsiteY1" fmla="*/ 5144 h 2729764"/>
              <a:gd name="connsiteX2" fmla="*/ 251169 w 1799626"/>
              <a:gd name="connsiteY2" fmla="*/ 0 h 2729764"/>
              <a:gd name="connsiteX3" fmla="*/ 378165 w 1799626"/>
              <a:gd name="connsiteY3" fmla="*/ 5144 h 2729764"/>
              <a:gd name="connsiteX4" fmla="*/ 502336 w 1799626"/>
              <a:gd name="connsiteY4" fmla="*/ 20308 h 2729764"/>
              <a:gd name="connsiteX5" fmla="*/ 623281 w 1799626"/>
              <a:gd name="connsiteY5" fmla="*/ 45095 h 2729764"/>
              <a:gd name="connsiteX6" fmla="*/ 740602 w 1799626"/>
              <a:gd name="connsiteY6" fmla="*/ 79104 h 2729764"/>
              <a:gd name="connsiteX7" fmla="*/ 853899 w 1799626"/>
              <a:gd name="connsiteY7" fmla="*/ 121936 h 2729764"/>
              <a:gd name="connsiteX8" fmla="*/ 962775 w 1799626"/>
              <a:gd name="connsiteY8" fmla="*/ 173192 h 2729764"/>
              <a:gd name="connsiteX9" fmla="*/ 1066830 w 1799626"/>
              <a:gd name="connsiteY9" fmla="*/ 232474 h 2729764"/>
              <a:gd name="connsiteX10" fmla="*/ 1165668 w 1799626"/>
              <a:gd name="connsiteY10" fmla="*/ 299378 h 2729764"/>
              <a:gd name="connsiteX11" fmla="*/ 1258889 w 1799626"/>
              <a:gd name="connsiteY11" fmla="*/ 373511 h 2729764"/>
              <a:gd name="connsiteX12" fmla="*/ 1346094 w 1799626"/>
              <a:gd name="connsiteY12" fmla="*/ 454468 h 2729764"/>
              <a:gd name="connsiteX13" fmla="*/ 1426885 w 1799626"/>
              <a:gd name="connsiteY13" fmla="*/ 541854 h 2729764"/>
              <a:gd name="connsiteX14" fmla="*/ 1500863 w 1799626"/>
              <a:gd name="connsiteY14" fmla="*/ 635266 h 2729764"/>
              <a:gd name="connsiteX15" fmla="*/ 1567631 w 1799626"/>
              <a:gd name="connsiteY15" fmla="*/ 734307 h 2729764"/>
              <a:gd name="connsiteX16" fmla="*/ 1626789 w 1799626"/>
              <a:gd name="connsiteY16" fmla="*/ 838577 h 2729764"/>
              <a:gd name="connsiteX17" fmla="*/ 1677941 w 1799626"/>
              <a:gd name="connsiteY17" fmla="*/ 947677 h 2729764"/>
              <a:gd name="connsiteX18" fmla="*/ 1720684 w 1799626"/>
              <a:gd name="connsiteY18" fmla="*/ 1061207 h 2729764"/>
              <a:gd name="connsiteX19" fmla="*/ 1754623 w 1799626"/>
              <a:gd name="connsiteY19" fmla="*/ 1178768 h 2729764"/>
              <a:gd name="connsiteX20" fmla="*/ 1779359 w 1799626"/>
              <a:gd name="connsiteY20" fmla="*/ 1299960 h 2729764"/>
              <a:gd name="connsiteX21" fmla="*/ 1794491 w 1799626"/>
              <a:gd name="connsiteY21" fmla="*/ 1424383 h 2729764"/>
              <a:gd name="connsiteX22" fmla="*/ 1799626 w 1799626"/>
              <a:gd name="connsiteY22" fmla="*/ 1551641 h 2729764"/>
              <a:gd name="connsiteX23" fmla="*/ 1794491 w 1799626"/>
              <a:gd name="connsiteY23" fmla="*/ 1678896 h 2729764"/>
              <a:gd name="connsiteX24" fmla="*/ 1779359 w 1799626"/>
              <a:gd name="connsiteY24" fmla="*/ 1803318 h 2729764"/>
              <a:gd name="connsiteX25" fmla="*/ 1754623 w 1799626"/>
              <a:gd name="connsiteY25" fmla="*/ 1924509 h 2729764"/>
              <a:gd name="connsiteX26" fmla="*/ 1720684 w 1799626"/>
              <a:gd name="connsiteY26" fmla="*/ 2042068 h 2729764"/>
              <a:gd name="connsiteX27" fmla="*/ 1677941 w 1799626"/>
              <a:gd name="connsiteY27" fmla="*/ 2155596 h 2729764"/>
              <a:gd name="connsiteX28" fmla="*/ 1626789 w 1799626"/>
              <a:gd name="connsiteY28" fmla="*/ 2264695 h 2729764"/>
              <a:gd name="connsiteX29" fmla="*/ 1567631 w 1799626"/>
              <a:gd name="connsiteY29" fmla="*/ 2368966 h 2729764"/>
              <a:gd name="connsiteX30" fmla="*/ 1500863 w 1799626"/>
              <a:gd name="connsiteY30" fmla="*/ 2468007 h 2729764"/>
              <a:gd name="connsiteX31" fmla="*/ 1426885 w 1799626"/>
              <a:gd name="connsiteY31" fmla="*/ 2561421 h 2729764"/>
              <a:gd name="connsiteX32" fmla="*/ 1346094 w 1799626"/>
              <a:gd name="connsiteY32" fmla="*/ 2648805 h 2729764"/>
              <a:gd name="connsiteX33" fmla="*/ 1258889 w 1799626"/>
              <a:gd name="connsiteY33" fmla="*/ 2729764 h 2729764"/>
              <a:gd name="connsiteX0" fmla="*/ 0 w 1799626"/>
              <a:gd name="connsiteY0" fmla="*/ 20308 h 2648805"/>
              <a:gd name="connsiteX1" fmla="*/ 124171 w 1799626"/>
              <a:gd name="connsiteY1" fmla="*/ 5144 h 2648805"/>
              <a:gd name="connsiteX2" fmla="*/ 251169 w 1799626"/>
              <a:gd name="connsiteY2" fmla="*/ 0 h 2648805"/>
              <a:gd name="connsiteX3" fmla="*/ 378165 w 1799626"/>
              <a:gd name="connsiteY3" fmla="*/ 5144 h 2648805"/>
              <a:gd name="connsiteX4" fmla="*/ 502336 w 1799626"/>
              <a:gd name="connsiteY4" fmla="*/ 20308 h 2648805"/>
              <a:gd name="connsiteX5" fmla="*/ 623281 w 1799626"/>
              <a:gd name="connsiteY5" fmla="*/ 45095 h 2648805"/>
              <a:gd name="connsiteX6" fmla="*/ 740602 w 1799626"/>
              <a:gd name="connsiteY6" fmla="*/ 79104 h 2648805"/>
              <a:gd name="connsiteX7" fmla="*/ 853899 w 1799626"/>
              <a:gd name="connsiteY7" fmla="*/ 121936 h 2648805"/>
              <a:gd name="connsiteX8" fmla="*/ 962775 w 1799626"/>
              <a:gd name="connsiteY8" fmla="*/ 173192 h 2648805"/>
              <a:gd name="connsiteX9" fmla="*/ 1066830 w 1799626"/>
              <a:gd name="connsiteY9" fmla="*/ 232474 h 2648805"/>
              <a:gd name="connsiteX10" fmla="*/ 1165668 w 1799626"/>
              <a:gd name="connsiteY10" fmla="*/ 299378 h 2648805"/>
              <a:gd name="connsiteX11" fmla="*/ 1258889 w 1799626"/>
              <a:gd name="connsiteY11" fmla="*/ 373511 h 2648805"/>
              <a:gd name="connsiteX12" fmla="*/ 1346094 w 1799626"/>
              <a:gd name="connsiteY12" fmla="*/ 454468 h 2648805"/>
              <a:gd name="connsiteX13" fmla="*/ 1426885 w 1799626"/>
              <a:gd name="connsiteY13" fmla="*/ 541854 h 2648805"/>
              <a:gd name="connsiteX14" fmla="*/ 1500863 w 1799626"/>
              <a:gd name="connsiteY14" fmla="*/ 635266 h 2648805"/>
              <a:gd name="connsiteX15" fmla="*/ 1567631 w 1799626"/>
              <a:gd name="connsiteY15" fmla="*/ 734307 h 2648805"/>
              <a:gd name="connsiteX16" fmla="*/ 1626789 w 1799626"/>
              <a:gd name="connsiteY16" fmla="*/ 838577 h 2648805"/>
              <a:gd name="connsiteX17" fmla="*/ 1677941 w 1799626"/>
              <a:gd name="connsiteY17" fmla="*/ 947677 h 2648805"/>
              <a:gd name="connsiteX18" fmla="*/ 1720684 w 1799626"/>
              <a:gd name="connsiteY18" fmla="*/ 1061207 h 2648805"/>
              <a:gd name="connsiteX19" fmla="*/ 1754623 w 1799626"/>
              <a:gd name="connsiteY19" fmla="*/ 1178768 h 2648805"/>
              <a:gd name="connsiteX20" fmla="*/ 1779359 w 1799626"/>
              <a:gd name="connsiteY20" fmla="*/ 1299960 h 2648805"/>
              <a:gd name="connsiteX21" fmla="*/ 1794491 w 1799626"/>
              <a:gd name="connsiteY21" fmla="*/ 1424383 h 2648805"/>
              <a:gd name="connsiteX22" fmla="*/ 1799626 w 1799626"/>
              <a:gd name="connsiteY22" fmla="*/ 1551641 h 2648805"/>
              <a:gd name="connsiteX23" fmla="*/ 1794491 w 1799626"/>
              <a:gd name="connsiteY23" fmla="*/ 1678896 h 2648805"/>
              <a:gd name="connsiteX24" fmla="*/ 1779359 w 1799626"/>
              <a:gd name="connsiteY24" fmla="*/ 1803318 h 2648805"/>
              <a:gd name="connsiteX25" fmla="*/ 1754623 w 1799626"/>
              <a:gd name="connsiteY25" fmla="*/ 1924509 h 2648805"/>
              <a:gd name="connsiteX26" fmla="*/ 1720684 w 1799626"/>
              <a:gd name="connsiteY26" fmla="*/ 2042068 h 2648805"/>
              <a:gd name="connsiteX27" fmla="*/ 1677941 w 1799626"/>
              <a:gd name="connsiteY27" fmla="*/ 2155596 h 2648805"/>
              <a:gd name="connsiteX28" fmla="*/ 1626789 w 1799626"/>
              <a:gd name="connsiteY28" fmla="*/ 2264695 h 2648805"/>
              <a:gd name="connsiteX29" fmla="*/ 1567631 w 1799626"/>
              <a:gd name="connsiteY29" fmla="*/ 2368966 h 2648805"/>
              <a:gd name="connsiteX30" fmla="*/ 1500863 w 1799626"/>
              <a:gd name="connsiteY30" fmla="*/ 2468007 h 2648805"/>
              <a:gd name="connsiteX31" fmla="*/ 1426885 w 1799626"/>
              <a:gd name="connsiteY31" fmla="*/ 2561421 h 2648805"/>
              <a:gd name="connsiteX32" fmla="*/ 1346094 w 1799626"/>
              <a:gd name="connsiteY32" fmla="*/ 2648805 h 2648805"/>
              <a:gd name="connsiteX0" fmla="*/ 0 w 1799626"/>
              <a:gd name="connsiteY0" fmla="*/ 20308 h 2561421"/>
              <a:gd name="connsiteX1" fmla="*/ 124171 w 1799626"/>
              <a:gd name="connsiteY1" fmla="*/ 5144 h 2561421"/>
              <a:gd name="connsiteX2" fmla="*/ 251169 w 1799626"/>
              <a:gd name="connsiteY2" fmla="*/ 0 h 2561421"/>
              <a:gd name="connsiteX3" fmla="*/ 378165 w 1799626"/>
              <a:gd name="connsiteY3" fmla="*/ 5144 h 2561421"/>
              <a:gd name="connsiteX4" fmla="*/ 502336 w 1799626"/>
              <a:gd name="connsiteY4" fmla="*/ 20308 h 2561421"/>
              <a:gd name="connsiteX5" fmla="*/ 623281 w 1799626"/>
              <a:gd name="connsiteY5" fmla="*/ 45095 h 2561421"/>
              <a:gd name="connsiteX6" fmla="*/ 740602 w 1799626"/>
              <a:gd name="connsiteY6" fmla="*/ 79104 h 2561421"/>
              <a:gd name="connsiteX7" fmla="*/ 853899 w 1799626"/>
              <a:gd name="connsiteY7" fmla="*/ 121936 h 2561421"/>
              <a:gd name="connsiteX8" fmla="*/ 962775 w 1799626"/>
              <a:gd name="connsiteY8" fmla="*/ 173192 h 2561421"/>
              <a:gd name="connsiteX9" fmla="*/ 1066830 w 1799626"/>
              <a:gd name="connsiteY9" fmla="*/ 232474 h 2561421"/>
              <a:gd name="connsiteX10" fmla="*/ 1165668 w 1799626"/>
              <a:gd name="connsiteY10" fmla="*/ 299378 h 2561421"/>
              <a:gd name="connsiteX11" fmla="*/ 1258889 w 1799626"/>
              <a:gd name="connsiteY11" fmla="*/ 373511 h 2561421"/>
              <a:gd name="connsiteX12" fmla="*/ 1346094 w 1799626"/>
              <a:gd name="connsiteY12" fmla="*/ 454468 h 2561421"/>
              <a:gd name="connsiteX13" fmla="*/ 1426885 w 1799626"/>
              <a:gd name="connsiteY13" fmla="*/ 541854 h 2561421"/>
              <a:gd name="connsiteX14" fmla="*/ 1500863 w 1799626"/>
              <a:gd name="connsiteY14" fmla="*/ 635266 h 2561421"/>
              <a:gd name="connsiteX15" fmla="*/ 1567631 w 1799626"/>
              <a:gd name="connsiteY15" fmla="*/ 734307 h 2561421"/>
              <a:gd name="connsiteX16" fmla="*/ 1626789 w 1799626"/>
              <a:gd name="connsiteY16" fmla="*/ 838577 h 2561421"/>
              <a:gd name="connsiteX17" fmla="*/ 1677941 w 1799626"/>
              <a:gd name="connsiteY17" fmla="*/ 947677 h 2561421"/>
              <a:gd name="connsiteX18" fmla="*/ 1720684 w 1799626"/>
              <a:gd name="connsiteY18" fmla="*/ 1061207 h 2561421"/>
              <a:gd name="connsiteX19" fmla="*/ 1754623 w 1799626"/>
              <a:gd name="connsiteY19" fmla="*/ 1178768 h 2561421"/>
              <a:gd name="connsiteX20" fmla="*/ 1779359 w 1799626"/>
              <a:gd name="connsiteY20" fmla="*/ 1299960 h 2561421"/>
              <a:gd name="connsiteX21" fmla="*/ 1794491 w 1799626"/>
              <a:gd name="connsiteY21" fmla="*/ 1424383 h 2561421"/>
              <a:gd name="connsiteX22" fmla="*/ 1799626 w 1799626"/>
              <a:gd name="connsiteY22" fmla="*/ 1551641 h 2561421"/>
              <a:gd name="connsiteX23" fmla="*/ 1794491 w 1799626"/>
              <a:gd name="connsiteY23" fmla="*/ 1678896 h 2561421"/>
              <a:gd name="connsiteX24" fmla="*/ 1779359 w 1799626"/>
              <a:gd name="connsiteY24" fmla="*/ 1803318 h 2561421"/>
              <a:gd name="connsiteX25" fmla="*/ 1754623 w 1799626"/>
              <a:gd name="connsiteY25" fmla="*/ 1924509 h 2561421"/>
              <a:gd name="connsiteX26" fmla="*/ 1720684 w 1799626"/>
              <a:gd name="connsiteY26" fmla="*/ 2042068 h 2561421"/>
              <a:gd name="connsiteX27" fmla="*/ 1677941 w 1799626"/>
              <a:gd name="connsiteY27" fmla="*/ 2155596 h 2561421"/>
              <a:gd name="connsiteX28" fmla="*/ 1626789 w 1799626"/>
              <a:gd name="connsiteY28" fmla="*/ 2264695 h 2561421"/>
              <a:gd name="connsiteX29" fmla="*/ 1567631 w 1799626"/>
              <a:gd name="connsiteY29" fmla="*/ 2368966 h 2561421"/>
              <a:gd name="connsiteX30" fmla="*/ 1500863 w 1799626"/>
              <a:gd name="connsiteY30" fmla="*/ 2468007 h 2561421"/>
              <a:gd name="connsiteX31" fmla="*/ 1426885 w 1799626"/>
              <a:gd name="connsiteY31" fmla="*/ 2561421 h 2561421"/>
              <a:gd name="connsiteX0" fmla="*/ 0 w 1799626"/>
              <a:gd name="connsiteY0" fmla="*/ 20308 h 2468007"/>
              <a:gd name="connsiteX1" fmla="*/ 124171 w 1799626"/>
              <a:gd name="connsiteY1" fmla="*/ 5144 h 2468007"/>
              <a:gd name="connsiteX2" fmla="*/ 251169 w 1799626"/>
              <a:gd name="connsiteY2" fmla="*/ 0 h 2468007"/>
              <a:gd name="connsiteX3" fmla="*/ 378165 w 1799626"/>
              <a:gd name="connsiteY3" fmla="*/ 5144 h 2468007"/>
              <a:gd name="connsiteX4" fmla="*/ 502336 w 1799626"/>
              <a:gd name="connsiteY4" fmla="*/ 20308 h 2468007"/>
              <a:gd name="connsiteX5" fmla="*/ 623281 w 1799626"/>
              <a:gd name="connsiteY5" fmla="*/ 45095 h 2468007"/>
              <a:gd name="connsiteX6" fmla="*/ 740602 w 1799626"/>
              <a:gd name="connsiteY6" fmla="*/ 79104 h 2468007"/>
              <a:gd name="connsiteX7" fmla="*/ 853899 w 1799626"/>
              <a:gd name="connsiteY7" fmla="*/ 121936 h 2468007"/>
              <a:gd name="connsiteX8" fmla="*/ 962775 w 1799626"/>
              <a:gd name="connsiteY8" fmla="*/ 173192 h 2468007"/>
              <a:gd name="connsiteX9" fmla="*/ 1066830 w 1799626"/>
              <a:gd name="connsiteY9" fmla="*/ 232474 h 2468007"/>
              <a:gd name="connsiteX10" fmla="*/ 1165668 w 1799626"/>
              <a:gd name="connsiteY10" fmla="*/ 299378 h 2468007"/>
              <a:gd name="connsiteX11" fmla="*/ 1258889 w 1799626"/>
              <a:gd name="connsiteY11" fmla="*/ 373511 h 2468007"/>
              <a:gd name="connsiteX12" fmla="*/ 1346094 w 1799626"/>
              <a:gd name="connsiteY12" fmla="*/ 454468 h 2468007"/>
              <a:gd name="connsiteX13" fmla="*/ 1426885 w 1799626"/>
              <a:gd name="connsiteY13" fmla="*/ 541854 h 2468007"/>
              <a:gd name="connsiteX14" fmla="*/ 1500863 w 1799626"/>
              <a:gd name="connsiteY14" fmla="*/ 635266 h 2468007"/>
              <a:gd name="connsiteX15" fmla="*/ 1567631 w 1799626"/>
              <a:gd name="connsiteY15" fmla="*/ 734307 h 2468007"/>
              <a:gd name="connsiteX16" fmla="*/ 1626789 w 1799626"/>
              <a:gd name="connsiteY16" fmla="*/ 838577 h 2468007"/>
              <a:gd name="connsiteX17" fmla="*/ 1677941 w 1799626"/>
              <a:gd name="connsiteY17" fmla="*/ 947677 h 2468007"/>
              <a:gd name="connsiteX18" fmla="*/ 1720684 w 1799626"/>
              <a:gd name="connsiteY18" fmla="*/ 1061207 h 2468007"/>
              <a:gd name="connsiteX19" fmla="*/ 1754623 w 1799626"/>
              <a:gd name="connsiteY19" fmla="*/ 1178768 h 2468007"/>
              <a:gd name="connsiteX20" fmla="*/ 1779359 w 1799626"/>
              <a:gd name="connsiteY20" fmla="*/ 1299960 h 2468007"/>
              <a:gd name="connsiteX21" fmla="*/ 1794491 w 1799626"/>
              <a:gd name="connsiteY21" fmla="*/ 1424383 h 2468007"/>
              <a:gd name="connsiteX22" fmla="*/ 1799626 w 1799626"/>
              <a:gd name="connsiteY22" fmla="*/ 1551641 h 2468007"/>
              <a:gd name="connsiteX23" fmla="*/ 1794491 w 1799626"/>
              <a:gd name="connsiteY23" fmla="*/ 1678896 h 2468007"/>
              <a:gd name="connsiteX24" fmla="*/ 1779359 w 1799626"/>
              <a:gd name="connsiteY24" fmla="*/ 1803318 h 2468007"/>
              <a:gd name="connsiteX25" fmla="*/ 1754623 w 1799626"/>
              <a:gd name="connsiteY25" fmla="*/ 1924509 h 2468007"/>
              <a:gd name="connsiteX26" fmla="*/ 1720684 w 1799626"/>
              <a:gd name="connsiteY26" fmla="*/ 2042068 h 2468007"/>
              <a:gd name="connsiteX27" fmla="*/ 1677941 w 1799626"/>
              <a:gd name="connsiteY27" fmla="*/ 2155596 h 2468007"/>
              <a:gd name="connsiteX28" fmla="*/ 1626789 w 1799626"/>
              <a:gd name="connsiteY28" fmla="*/ 2264695 h 2468007"/>
              <a:gd name="connsiteX29" fmla="*/ 1567631 w 1799626"/>
              <a:gd name="connsiteY29" fmla="*/ 2368966 h 2468007"/>
              <a:gd name="connsiteX30" fmla="*/ 1500863 w 1799626"/>
              <a:gd name="connsiteY30" fmla="*/ 2468007 h 2468007"/>
              <a:gd name="connsiteX0" fmla="*/ 0 w 1799626"/>
              <a:gd name="connsiteY0" fmla="*/ 20308 h 2368966"/>
              <a:gd name="connsiteX1" fmla="*/ 124171 w 1799626"/>
              <a:gd name="connsiteY1" fmla="*/ 5144 h 2368966"/>
              <a:gd name="connsiteX2" fmla="*/ 251169 w 1799626"/>
              <a:gd name="connsiteY2" fmla="*/ 0 h 2368966"/>
              <a:gd name="connsiteX3" fmla="*/ 378165 w 1799626"/>
              <a:gd name="connsiteY3" fmla="*/ 5144 h 2368966"/>
              <a:gd name="connsiteX4" fmla="*/ 502336 w 1799626"/>
              <a:gd name="connsiteY4" fmla="*/ 20308 h 2368966"/>
              <a:gd name="connsiteX5" fmla="*/ 623281 w 1799626"/>
              <a:gd name="connsiteY5" fmla="*/ 45095 h 2368966"/>
              <a:gd name="connsiteX6" fmla="*/ 740602 w 1799626"/>
              <a:gd name="connsiteY6" fmla="*/ 79104 h 2368966"/>
              <a:gd name="connsiteX7" fmla="*/ 853899 w 1799626"/>
              <a:gd name="connsiteY7" fmla="*/ 121936 h 2368966"/>
              <a:gd name="connsiteX8" fmla="*/ 962775 w 1799626"/>
              <a:gd name="connsiteY8" fmla="*/ 173192 h 2368966"/>
              <a:gd name="connsiteX9" fmla="*/ 1066830 w 1799626"/>
              <a:gd name="connsiteY9" fmla="*/ 232474 h 2368966"/>
              <a:gd name="connsiteX10" fmla="*/ 1165668 w 1799626"/>
              <a:gd name="connsiteY10" fmla="*/ 299378 h 2368966"/>
              <a:gd name="connsiteX11" fmla="*/ 1258889 w 1799626"/>
              <a:gd name="connsiteY11" fmla="*/ 373511 h 2368966"/>
              <a:gd name="connsiteX12" fmla="*/ 1346094 w 1799626"/>
              <a:gd name="connsiteY12" fmla="*/ 454468 h 2368966"/>
              <a:gd name="connsiteX13" fmla="*/ 1426885 w 1799626"/>
              <a:gd name="connsiteY13" fmla="*/ 541854 h 2368966"/>
              <a:gd name="connsiteX14" fmla="*/ 1500863 w 1799626"/>
              <a:gd name="connsiteY14" fmla="*/ 635266 h 2368966"/>
              <a:gd name="connsiteX15" fmla="*/ 1567631 w 1799626"/>
              <a:gd name="connsiteY15" fmla="*/ 734307 h 2368966"/>
              <a:gd name="connsiteX16" fmla="*/ 1626789 w 1799626"/>
              <a:gd name="connsiteY16" fmla="*/ 838577 h 2368966"/>
              <a:gd name="connsiteX17" fmla="*/ 1677941 w 1799626"/>
              <a:gd name="connsiteY17" fmla="*/ 947677 h 2368966"/>
              <a:gd name="connsiteX18" fmla="*/ 1720684 w 1799626"/>
              <a:gd name="connsiteY18" fmla="*/ 1061207 h 2368966"/>
              <a:gd name="connsiteX19" fmla="*/ 1754623 w 1799626"/>
              <a:gd name="connsiteY19" fmla="*/ 1178768 h 2368966"/>
              <a:gd name="connsiteX20" fmla="*/ 1779359 w 1799626"/>
              <a:gd name="connsiteY20" fmla="*/ 1299960 h 2368966"/>
              <a:gd name="connsiteX21" fmla="*/ 1794491 w 1799626"/>
              <a:gd name="connsiteY21" fmla="*/ 1424383 h 2368966"/>
              <a:gd name="connsiteX22" fmla="*/ 1799626 w 1799626"/>
              <a:gd name="connsiteY22" fmla="*/ 1551641 h 2368966"/>
              <a:gd name="connsiteX23" fmla="*/ 1794491 w 1799626"/>
              <a:gd name="connsiteY23" fmla="*/ 1678896 h 2368966"/>
              <a:gd name="connsiteX24" fmla="*/ 1779359 w 1799626"/>
              <a:gd name="connsiteY24" fmla="*/ 1803318 h 2368966"/>
              <a:gd name="connsiteX25" fmla="*/ 1754623 w 1799626"/>
              <a:gd name="connsiteY25" fmla="*/ 1924509 h 2368966"/>
              <a:gd name="connsiteX26" fmla="*/ 1720684 w 1799626"/>
              <a:gd name="connsiteY26" fmla="*/ 2042068 h 2368966"/>
              <a:gd name="connsiteX27" fmla="*/ 1677941 w 1799626"/>
              <a:gd name="connsiteY27" fmla="*/ 2155596 h 2368966"/>
              <a:gd name="connsiteX28" fmla="*/ 1626789 w 1799626"/>
              <a:gd name="connsiteY28" fmla="*/ 2264695 h 2368966"/>
              <a:gd name="connsiteX29" fmla="*/ 1567631 w 1799626"/>
              <a:gd name="connsiteY29" fmla="*/ 2368966 h 2368966"/>
              <a:gd name="connsiteX0" fmla="*/ 0 w 1799626"/>
              <a:gd name="connsiteY0" fmla="*/ 20308 h 2264695"/>
              <a:gd name="connsiteX1" fmla="*/ 124171 w 1799626"/>
              <a:gd name="connsiteY1" fmla="*/ 5144 h 2264695"/>
              <a:gd name="connsiteX2" fmla="*/ 251169 w 1799626"/>
              <a:gd name="connsiteY2" fmla="*/ 0 h 2264695"/>
              <a:gd name="connsiteX3" fmla="*/ 378165 w 1799626"/>
              <a:gd name="connsiteY3" fmla="*/ 5144 h 2264695"/>
              <a:gd name="connsiteX4" fmla="*/ 502336 w 1799626"/>
              <a:gd name="connsiteY4" fmla="*/ 20308 h 2264695"/>
              <a:gd name="connsiteX5" fmla="*/ 623281 w 1799626"/>
              <a:gd name="connsiteY5" fmla="*/ 45095 h 2264695"/>
              <a:gd name="connsiteX6" fmla="*/ 740602 w 1799626"/>
              <a:gd name="connsiteY6" fmla="*/ 79104 h 2264695"/>
              <a:gd name="connsiteX7" fmla="*/ 853899 w 1799626"/>
              <a:gd name="connsiteY7" fmla="*/ 121936 h 2264695"/>
              <a:gd name="connsiteX8" fmla="*/ 962775 w 1799626"/>
              <a:gd name="connsiteY8" fmla="*/ 173192 h 2264695"/>
              <a:gd name="connsiteX9" fmla="*/ 1066830 w 1799626"/>
              <a:gd name="connsiteY9" fmla="*/ 232474 h 2264695"/>
              <a:gd name="connsiteX10" fmla="*/ 1165668 w 1799626"/>
              <a:gd name="connsiteY10" fmla="*/ 299378 h 2264695"/>
              <a:gd name="connsiteX11" fmla="*/ 1258889 w 1799626"/>
              <a:gd name="connsiteY11" fmla="*/ 373511 h 2264695"/>
              <a:gd name="connsiteX12" fmla="*/ 1346094 w 1799626"/>
              <a:gd name="connsiteY12" fmla="*/ 454468 h 2264695"/>
              <a:gd name="connsiteX13" fmla="*/ 1426885 w 1799626"/>
              <a:gd name="connsiteY13" fmla="*/ 541854 h 2264695"/>
              <a:gd name="connsiteX14" fmla="*/ 1500863 w 1799626"/>
              <a:gd name="connsiteY14" fmla="*/ 635266 h 2264695"/>
              <a:gd name="connsiteX15" fmla="*/ 1567631 w 1799626"/>
              <a:gd name="connsiteY15" fmla="*/ 734307 h 2264695"/>
              <a:gd name="connsiteX16" fmla="*/ 1626789 w 1799626"/>
              <a:gd name="connsiteY16" fmla="*/ 838577 h 2264695"/>
              <a:gd name="connsiteX17" fmla="*/ 1677941 w 1799626"/>
              <a:gd name="connsiteY17" fmla="*/ 947677 h 2264695"/>
              <a:gd name="connsiteX18" fmla="*/ 1720684 w 1799626"/>
              <a:gd name="connsiteY18" fmla="*/ 1061207 h 2264695"/>
              <a:gd name="connsiteX19" fmla="*/ 1754623 w 1799626"/>
              <a:gd name="connsiteY19" fmla="*/ 1178768 h 2264695"/>
              <a:gd name="connsiteX20" fmla="*/ 1779359 w 1799626"/>
              <a:gd name="connsiteY20" fmla="*/ 1299960 h 2264695"/>
              <a:gd name="connsiteX21" fmla="*/ 1794491 w 1799626"/>
              <a:gd name="connsiteY21" fmla="*/ 1424383 h 2264695"/>
              <a:gd name="connsiteX22" fmla="*/ 1799626 w 1799626"/>
              <a:gd name="connsiteY22" fmla="*/ 1551641 h 2264695"/>
              <a:gd name="connsiteX23" fmla="*/ 1794491 w 1799626"/>
              <a:gd name="connsiteY23" fmla="*/ 1678896 h 2264695"/>
              <a:gd name="connsiteX24" fmla="*/ 1779359 w 1799626"/>
              <a:gd name="connsiteY24" fmla="*/ 1803318 h 2264695"/>
              <a:gd name="connsiteX25" fmla="*/ 1754623 w 1799626"/>
              <a:gd name="connsiteY25" fmla="*/ 1924509 h 2264695"/>
              <a:gd name="connsiteX26" fmla="*/ 1720684 w 1799626"/>
              <a:gd name="connsiteY26" fmla="*/ 2042068 h 2264695"/>
              <a:gd name="connsiteX27" fmla="*/ 1677941 w 1799626"/>
              <a:gd name="connsiteY27" fmla="*/ 2155596 h 2264695"/>
              <a:gd name="connsiteX28" fmla="*/ 1626789 w 1799626"/>
              <a:gd name="connsiteY28" fmla="*/ 2264695 h 2264695"/>
              <a:gd name="connsiteX0" fmla="*/ 0 w 1799626"/>
              <a:gd name="connsiteY0" fmla="*/ 20308 h 2155596"/>
              <a:gd name="connsiteX1" fmla="*/ 124171 w 1799626"/>
              <a:gd name="connsiteY1" fmla="*/ 5144 h 2155596"/>
              <a:gd name="connsiteX2" fmla="*/ 251169 w 1799626"/>
              <a:gd name="connsiteY2" fmla="*/ 0 h 2155596"/>
              <a:gd name="connsiteX3" fmla="*/ 378165 w 1799626"/>
              <a:gd name="connsiteY3" fmla="*/ 5144 h 2155596"/>
              <a:gd name="connsiteX4" fmla="*/ 502336 w 1799626"/>
              <a:gd name="connsiteY4" fmla="*/ 20308 h 2155596"/>
              <a:gd name="connsiteX5" fmla="*/ 623281 w 1799626"/>
              <a:gd name="connsiteY5" fmla="*/ 45095 h 2155596"/>
              <a:gd name="connsiteX6" fmla="*/ 740602 w 1799626"/>
              <a:gd name="connsiteY6" fmla="*/ 79104 h 2155596"/>
              <a:gd name="connsiteX7" fmla="*/ 853899 w 1799626"/>
              <a:gd name="connsiteY7" fmla="*/ 121936 h 2155596"/>
              <a:gd name="connsiteX8" fmla="*/ 962775 w 1799626"/>
              <a:gd name="connsiteY8" fmla="*/ 173192 h 2155596"/>
              <a:gd name="connsiteX9" fmla="*/ 1066830 w 1799626"/>
              <a:gd name="connsiteY9" fmla="*/ 232474 h 2155596"/>
              <a:gd name="connsiteX10" fmla="*/ 1165668 w 1799626"/>
              <a:gd name="connsiteY10" fmla="*/ 299378 h 2155596"/>
              <a:gd name="connsiteX11" fmla="*/ 1258889 w 1799626"/>
              <a:gd name="connsiteY11" fmla="*/ 373511 h 2155596"/>
              <a:gd name="connsiteX12" fmla="*/ 1346094 w 1799626"/>
              <a:gd name="connsiteY12" fmla="*/ 454468 h 2155596"/>
              <a:gd name="connsiteX13" fmla="*/ 1426885 w 1799626"/>
              <a:gd name="connsiteY13" fmla="*/ 541854 h 2155596"/>
              <a:gd name="connsiteX14" fmla="*/ 1500863 w 1799626"/>
              <a:gd name="connsiteY14" fmla="*/ 635266 h 2155596"/>
              <a:gd name="connsiteX15" fmla="*/ 1567631 w 1799626"/>
              <a:gd name="connsiteY15" fmla="*/ 734307 h 2155596"/>
              <a:gd name="connsiteX16" fmla="*/ 1626789 w 1799626"/>
              <a:gd name="connsiteY16" fmla="*/ 838577 h 2155596"/>
              <a:gd name="connsiteX17" fmla="*/ 1677941 w 1799626"/>
              <a:gd name="connsiteY17" fmla="*/ 947677 h 2155596"/>
              <a:gd name="connsiteX18" fmla="*/ 1720684 w 1799626"/>
              <a:gd name="connsiteY18" fmla="*/ 1061207 h 2155596"/>
              <a:gd name="connsiteX19" fmla="*/ 1754623 w 1799626"/>
              <a:gd name="connsiteY19" fmla="*/ 1178768 h 2155596"/>
              <a:gd name="connsiteX20" fmla="*/ 1779359 w 1799626"/>
              <a:gd name="connsiteY20" fmla="*/ 1299960 h 2155596"/>
              <a:gd name="connsiteX21" fmla="*/ 1794491 w 1799626"/>
              <a:gd name="connsiteY21" fmla="*/ 1424383 h 2155596"/>
              <a:gd name="connsiteX22" fmla="*/ 1799626 w 1799626"/>
              <a:gd name="connsiteY22" fmla="*/ 1551641 h 2155596"/>
              <a:gd name="connsiteX23" fmla="*/ 1794491 w 1799626"/>
              <a:gd name="connsiteY23" fmla="*/ 1678896 h 2155596"/>
              <a:gd name="connsiteX24" fmla="*/ 1779359 w 1799626"/>
              <a:gd name="connsiteY24" fmla="*/ 1803318 h 2155596"/>
              <a:gd name="connsiteX25" fmla="*/ 1754623 w 1799626"/>
              <a:gd name="connsiteY25" fmla="*/ 1924509 h 2155596"/>
              <a:gd name="connsiteX26" fmla="*/ 1720684 w 1799626"/>
              <a:gd name="connsiteY26" fmla="*/ 2042068 h 2155596"/>
              <a:gd name="connsiteX27" fmla="*/ 1677941 w 1799626"/>
              <a:gd name="connsiteY27" fmla="*/ 2155596 h 2155596"/>
              <a:gd name="connsiteX0" fmla="*/ 0 w 1799626"/>
              <a:gd name="connsiteY0" fmla="*/ 20308 h 2042068"/>
              <a:gd name="connsiteX1" fmla="*/ 124171 w 1799626"/>
              <a:gd name="connsiteY1" fmla="*/ 5144 h 2042068"/>
              <a:gd name="connsiteX2" fmla="*/ 251169 w 1799626"/>
              <a:gd name="connsiteY2" fmla="*/ 0 h 2042068"/>
              <a:gd name="connsiteX3" fmla="*/ 378165 w 1799626"/>
              <a:gd name="connsiteY3" fmla="*/ 5144 h 2042068"/>
              <a:gd name="connsiteX4" fmla="*/ 502336 w 1799626"/>
              <a:gd name="connsiteY4" fmla="*/ 20308 h 2042068"/>
              <a:gd name="connsiteX5" fmla="*/ 623281 w 1799626"/>
              <a:gd name="connsiteY5" fmla="*/ 45095 h 2042068"/>
              <a:gd name="connsiteX6" fmla="*/ 740602 w 1799626"/>
              <a:gd name="connsiteY6" fmla="*/ 79104 h 2042068"/>
              <a:gd name="connsiteX7" fmla="*/ 853899 w 1799626"/>
              <a:gd name="connsiteY7" fmla="*/ 121936 h 2042068"/>
              <a:gd name="connsiteX8" fmla="*/ 962775 w 1799626"/>
              <a:gd name="connsiteY8" fmla="*/ 173192 h 2042068"/>
              <a:gd name="connsiteX9" fmla="*/ 1066830 w 1799626"/>
              <a:gd name="connsiteY9" fmla="*/ 232474 h 2042068"/>
              <a:gd name="connsiteX10" fmla="*/ 1165668 w 1799626"/>
              <a:gd name="connsiteY10" fmla="*/ 299378 h 2042068"/>
              <a:gd name="connsiteX11" fmla="*/ 1258889 w 1799626"/>
              <a:gd name="connsiteY11" fmla="*/ 373511 h 2042068"/>
              <a:gd name="connsiteX12" fmla="*/ 1346094 w 1799626"/>
              <a:gd name="connsiteY12" fmla="*/ 454468 h 2042068"/>
              <a:gd name="connsiteX13" fmla="*/ 1426885 w 1799626"/>
              <a:gd name="connsiteY13" fmla="*/ 541854 h 2042068"/>
              <a:gd name="connsiteX14" fmla="*/ 1500863 w 1799626"/>
              <a:gd name="connsiteY14" fmla="*/ 635266 h 2042068"/>
              <a:gd name="connsiteX15" fmla="*/ 1567631 w 1799626"/>
              <a:gd name="connsiteY15" fmla="*/ 734307 h 2042068"/>
              <a:gd name="connsiteX16" fmla="*/ 1626789 w 1799626"/>
              <a:gd name="connsiteY16" fmla="*/ 838577 h 2042068"/>
              <a:gd name="connsiteX17" fmla="*/ 1677941 w 1799626"/>
              <a:gd name="connsiteY17" fmla="*/ 947677 h 2042068"/>
              <a:gd name="connsiteX18" fmla="*/ 1720684 w 1799626"/>
              <a:gd name="connsiteY18" fmla="*/ 1061207 h 2042068"/>
              <a:gd name="connsiteX19" fmla="*/ 1754623 w 1799626"/>
              <a:gd name="connsiteY19" fmla="*/ 1178768 h 2042068"/>
              <a:gd name="connsiteX20" fmla="*/ 1779359 w 1799626"/>
              <a:gd name="connsiteY20" fmla="*/ 1299960 h 2042068"/>
              <a:gd name="connsiteX21" fmla="*/ 1794491 w 1799626"/>
              <a:gd name="connsiteY21" fmla="*/ 1424383 h 2042068"/>
              <a:gd name="connsiteX22" fmla="*/ 1799626 w 1799626"/>
              <a:gd name="connsiteY22" fmla="*/ 1551641 h 2042068"/>
              <a:gd name="connsiteX23" fmla="*/ 1794491 w 1799626"/>
              <a:gd name="connsiteY23" fmla="*/ 1678896 h 2042068"/>
              <a:gd name="connsiteX24" fmla="*/ 1779359 w 1799626"/>
              <a:gd name="connsiteY24" fmla="*/ 1803318 h 2042068"/>
              <a:gd name="connsiteX25" fmla="*/ 1754623 w 1799626"/>
              <a:gd name="connsiteY25" fmla="*/ 1924509 h 2042068"/>
              <a:gd name="connsiteX26" fmla="*/ 1720684 w 1799626"/>
              <a:gd name="connsiteY26" fmla="*/ 2042068 h 2042068"/>
              <a:gd name="connsiteX0" fmla="*/ 0 w 1799626"/>
              <a:gd name="connsiteY0" fmla="*/ 20308 h 1924509"/>
              <a:gd name="connsiteX1" fmla="*/ 124171 w 1799626"/>
              <a:gd name="connsiteY1" fmla="*/ 5144 h 1924509"/>
              <a:gd name="connsiteX2" fmla="*/ 251169 w 1799626"/>
              <a:gd name="connsiteY2" fmla="*/ 0 h 1924509"/>
              <a:gd name="connsiteX3" fmla="*/ 378165 w 1799626"/>
              <a:gd name="connsiteY3" fmla="*/ 5144 h 1924509"/>
              <a:gd name="connsiteX4" fmla="*/ 502336 w 1799626"/>
              <a:gd name="connsiteY4" fmla="*/ 20308 h 1924509"/>
              <a:gd name="connsiteX5" fmla="*/ 623281 w 1799626"/>
              <a:gd name="connsiteY5" fmla="*/ 45095 h 1924509"/>
              <a:gd name="connsiteX6" fmla="*/ 740602 w 1799626"/>
              <a:gd name="connsiteY6" fmla="*/ 79104 h 1924509"/>
              <a:gd name="connsiteX7" fmla="*/ 853899 w 1799626"/>
              <a:gd name="connsiteY7" fmla="*/ 121936 h 1924509"/>
              <a:gd name="connsiteX8" fmla="*/ 962775 w 1799626"/>
              <a:gd name="connsiteY8" fmla="*/ 173192 h 1924509"/>
              <a:gd name="connsiteX9" fmla="*/ 1066830 w 1799626"/>
              <a:gd name="connsiteY9" fmla="*/ 232474 h 1924509"/>
              <a:gd name="connsiteX10" fmla="*/ 1165668 w 1799626"/>
              <a:gd name="connsiteY10" fmla="*/ 299378 h 1924509"/>
              <a:gd name="connsiteX11" fmla="*/ 1258889 w 1799626"/>
              <a:gd name="connsiteY11" fmla="*/ 373511 h 1924509"/>
              <a:gd name="connsiteX12" fmla="*/ 1346094 w 1799626"/>
              <a:gd name="connsiteY12" fmla="*/ 454468 h 1924509"/>
              <a:gd name="connsiteX13" fmla="*/ 1426885 w 1799626"/>
              <a:gd name="connsiteY13" fmla="*/ 541854 h 1924509"/>
              <a:gd name="connsiteX14" fmla="*/ 1500863 w 1799626"/>
              <a:gd name="connsiteY14" fmla="*/ 635266 h 1924509"/>
              <a:gd name="connsiteX15" fmla="*/ 1567631 w 1799626"/>
              <a:gd name="connsiteY15" fmla="*/ 734307 h 1924509"/>
              <a:gd name="connsiteX16" fmla="*/ 1626789 w 1799626"/>
              <a:gd name="connsiteY16" fmla="*/ 838577 h 1924509"/>
              <a:gd name="connsiteX17" fmla="*/ 1677941 w 1799626"/>
              <a:gd name="connsiteY17" fmla="*/ 947677 h 1924509"/>
              <a:gd name="connsiteX18" fmla="*/ 1720684 w 1799626"/>
              <a:gd name="connsiteY18" fmla="*/ 1061207 h 1924509"/>
              <a:gd name="connsiteX19" fmla="*/ 1754623 w 1799626"/>
              <a:gd name="connsiteY19" fmla="*/ 1178768 h 1924509"/>
              <a:gd name="connsiteX20" fmla="*/ 1779359 w 1799626"/>
              <a:gd name="connsiteY20" fmla="*/ 1299960 h 1924509"/>
              <a:gd name="connsiteX21" fmla="*/ 1794491 w 1799626"/>
              <a:gd name="connsiteY21" fmla="*/ 1424383 h 1924509"/>
              <a:gd name="connsiteX22" fmla="*/ 1799626 w 1799626"/>
              <a:gd name="connsiteY22" fmla="*/ 1551641 h 1924509"/>
              <a:gd name="connsiteX23" fmla="*/ 1794491 w 1799626"/>
              <a:gd name="connsiteY23" fmla="*/ 1678896 h 1924509"/>
              <a:gd name="connsiteX24" fmla="*/ 1779359 w 1799626"/>
              <a:gd name="connsiteY24" fmla="*/ 1803318 h 1924509"/>
              <a:gd name="connsiteX25" fmla="*/ 1754623 w 1799626"/>
              <a:gd name="connsiteY25" fmla="*/ 1924509 h 1924509"/>
              <a:gd name="connsiteX0" fmla="*/ 0 w 1799626"/>
              <a:gd name="connsiteY0" fmla="*/ 20308 h 1803318"/>
              <a:gd name="connsiteX1" fmla="*/ 124171 w 1799626"/>
              <a:gd name="connsiteY1" fmla="*/ 5144 h 1803318"/>
              <a:gd name="connsiteX2" fmla="*/ 251169 w 1799626"/>
              <a:gd name="connsiteY2" fmla="*/ 0 h 1803318"/>
              <a:gd name="connsiteX3" fmla="*/ 378165 w 1799626"/>
              <a:gd name="connsiteY3" fmla="*/ 5144 h 1803318"/>
              <a:gd name="connsiteX4" fmla="*/ 502336 w 1799626"/>
              <a:gd name="connsiteY4" fmla="*/ 20308 h 1803318"/>
              <a:gd name="connsiteX5" fmla="*/ 623281 w 1799626"/>
              <a:gd name="connsiteY5" fmla="*/ 45095 h 1803318"/>
              <a:gd name="connsiteX6" fmla="*/ 740602 w 1799626"/>
              <a:gd name="connsiteY6" fmla="*/ 79104 h 1803318"/>
              <a:gd name="connsiteX7" fmla="*/ 853899 w 1799626"/>
              <a:gd name="connsiteY7" fmla="*/ 121936 h 1803318"/>
              <a:gd name="connsiteX8" fmla="*/ 962775 w 1799626"/>
              <a:gd name="connsiteY8" fmla="*/ 173192 h 1803318"/>
              <a:gd name="connsiteX9" fmla="*/ 1066830 w 1799626"/>
              <a:gd name="connsiteY9" fmla="*/ 232474 h 1803318"/>
              <a:gd name="connsiteX10" fmla="*/ 1165668 w 1799626"/>
              <a:gd name="connsiteY10" fmla="*/ 299378 h 1803318"/>
              <a:gd name="connsiteX11" fmla="*/ 1258889 w 1799626"/>
              <a:gd name="connsiteY11" fmla="*/ 373511 h 1803318"/>
              <a:gd name="connsiteX12" fmla="*/ 1346094 w 1799626"/>
              <a:gd name="connsiteY12" fmla="*/ 454468 h 1803318"/>
              <a:gd name="connsiteX13" fmla="*/ 1426885 w 1799626"/>
              <a:gd name="connsiteY13" fmla="*/ 541854 h 1803318"/>
              <a:gd name="connsiteX14" fmla="*/ 1500863 w 1799626"/>
              <a:gd name="connsiteY14" fmla="*/ 635266 h 1803318"/>
              <a:gd name="connsiteX15" fmla="*/ 1567631 w 1799626"/>
              <a:gd name="connsiteY15" fmla="*/ 734307 h 1803318"/>
              <a:gd name="connsiteX16" fmla="*/ 1626789 w 1799626"/>
              <a:gd name="connsiteY16" fmla="*/ 838577 h 1803318"/>
              <a:gd name="connsiteX17" fmla="*/ 1677941 w 1799626"/>
              <a:gd name="connsiteY17" fmla="*/ 947677 h 1803318"/>
              <a:gd name="connsiteX18" fmla="*/ 1720684 w 1799626"/>
              <a:gd name="connsiteY18" fmla="*/ 1061207 h 1803318"/>
              <a:gd name="connsiteX19" fmla="*/ 1754623 w 1799626"/>
              <a:gd name="connsiteY19" fmla="*/ 1178768 h 1803318"/>
              <a:gd name="connsiteX20" fmla="*/ 1779359 w 1799626"/>
              <a:gd name="connsiteY20" fmla="*/ 1299960 h 1803318"/>
              <a:gd name="connsiteX21" fmla="*/ 1794491 w 1799626"/>
              <a:gd name="connsiteY21" fmla="*/ 1424383 h 1803318"/>
              <a:gd name="connsiteX22" fmla="*/ 1799626 w 1799626"/>
              <a:gd name="connsiteY22" fmla="*/ 1551641 h 1803318"/>
              <a:gd name="connsiteX23" fmla="*/ 1794491 w 1799626"/>
              <a:gd name="connsiteY23" fmla="*/ 1678896 h 1803318"/>
              <a:gd name="connsiteX24" fmla="*/ 1779359 w 1799626"/>
              <a:gd name="connsiteY24" fmla="*/ 1803318 h 1803318"/>
              <a:gd name="connsiteX0" fmla="*/ 0 w 1799626"/>
              <a:gd name="connsiteY0" fmla="*/ 20308 h 1678896"/>
              <a:gd name="connsiteX1" fmla="*/ 124171 w 1799626"/>
              <a:gd name="connsiteY1" fmla="*/ 5144 h 1678896"/>
              <a:gd name="connsiteX2" fmla="*/ 251169 w 1799626"/>
              <a:gd name="connsiteY2" fmla="*/ 0 h 1678896"/>
              <a:gd name="connsiteX3" fmla="*/ 378165 w 1799626"/>
              <a:gd name="connsiteY3" fmla="*/ 5144 h 1678896"/>
              <a:gd name="connsiteX4" fmla="*/ 502336 w 1799626"/>
              <a:gd name="connsiteY4" fmla="*/ 20308 h 1678896"/>
              <a:gd name="connsiteX5" fmla="*/ 623281 w 1799626"/>
              <a:gd name="connsiteY5" fmla="*/ 45095 h 1678896"/>
              <a:gd name="connsiteX6" fmla="*/ 740602 w 1799626"/>
              <a:gd name="connsiteY6" fmla="*/ 79104 h 1678896"/>
              <a:gd name="connsiteX7" fmla="*/ 853899 w 1799626"/>
              <a:gd name="connsiteY7" fmla="*/ 121936 h 1678896"/>
              <a:gd name="connsiteX8" fmla="*/ 962775 w 1799626"/>
              <a:gd name="connsiteY8" fmla="*/ 173192 h 1678896"/>
              <a:gd name="connsiteX9" fmla="*/ 1066830 w 1799626"/>
              <a:gd name="connsiteY9" fmla="*/ 232474 h 1678896"/>
              <a:gd name="connsiteX10" fmla="*/ 1165668 w 1799626"/>
              <a:gd name="connsiteY10" fmla="*/ 299378 h 1678896"/>
              <a:gd name="connsiteX11" fmla="*/ 1258889 w 1799626"/>
              <a:gd name="connsiteY11" fmla="*/ 373511 h 1678896"/>
              <a:gd name="connsiteX12" fmla="*/ 1346094 w 1799626"/>
              <a:gd name="connsiteY12" fmla="*/ 454468 h 1678896"/>
              <a:gd name="connsiteX13" fmla="*/ 1426885 w 1799626"/>
              <a:gd name="connsiteY13" fmla="*/ 541854 h 1678896"/>
              <a:gd name="connsiteX14" fmla="*/ 1500863 w 1799626"/>
              <a:gd name="connsiteY14" fmla="*/ 635266 h 1678896"/>
              <a:gd name="connsiteX15" fmla="*/ 1567631 w 1799626"/>
              <a:gd name="connsiteY15" fmla="*/ 734307 h 1678896"/>
              <a:gd name="connsiteX16" fmla="*/ 1626789 w 1799626"/>
              <a:gd name="connsiteY16" fmla="*/ 838577 h 1678896"/>
              <a:gd name="connsiteX17" fmla="*/ 1677941 w 1799626"/>
              <a:gd name="connsiteY17" fmla="*/ 947677 h 1678896"/>
              <a:gd name="connsiteX18" fmla="*/ 1720684 w 1799626"/>
              <a:gd name="connsiteY18" fmla="*/ 1061207 h 1678896"/>
              <a:gd name="connsiteX19" fmla="*/ 1754623 w 1799626"/>
              <a:gd name="connsiteY19" fmla="*/ 1178768 h 1678896"/>
              <a:gd name="connsiteX20" fmla="*/ 1779359 w 1799626"/>
              <a:gd name="connsiteY20" fmla="*/ 1299960 h 1678896"/>
              <a:gd name="connsiteX21" fmla="*/ 1794491 w 1799626"/>
              <a:gd name="connsiteY21" fmla="*/ 1424383 h 1678896"/>
              <a:gd name="connsiteX22" fmla="*/ 1799626 w 1799626"/>
              <a:gd name="connsiteY22" fmla="*/ 1551641 h 1678896"/>
              <a:gd name="connsiteX23" fmla="*/ 1794491 w 1799626"/>
              <a:gd name="connsiteY23" fmla="*/ 1678896 h 1678896"/>
              <a:gd name="connsiteX0" fmla="*/ 0 w 1675455"/>
              <a:gd name="connsiteY0" fmla="*/ 5144 h 1678896"/>
              <a:gd name="connsiteX1" fmla="*/ 126998 w 1675455"/>
              <a:gd name="connsiteY1" fmla="*/ 0 h 1678896"/>
              <a:gd name="connsiteX2" fmla="*/ 253994 w 1675455"/>
              <a:gd name="connsiteY2" fmla="*/ 5144 h 1678896"/>
              <a:gd name="connsiteX3" fmla="*/ 378165 w 1675455"/>
              <a:gd name="connsiteY3" fmla="*/ 20308 h 1678896"/>
              <a:gd name="connsiteX4" fmla="*/ 499110 w 1675455"/>
              <a:gd name="connsiteY4" fmla="*/ 45095 h 1678896"/>
              <a:gd name="connsiteX5" fmla="*/ 616431 w 1675455"/>
              <a:gd name="connsiteY5" fmla="*/ 79104 h 1678896"/>
              <a:gd name="connsiteX6" fmla="*/ 729728 w 1675455"/>
              <a:gd name="connsiteY6" fmla="*/ 121936 h 1678896"/>
              <a:gd name="connsiteX7" fmla="*/ 838604 w 1675455"/>
              <a:gd name="connsiteY7" fmla="*/ 173192 h 1678896"/>
              <a:gd name="connsiteX8" fmla="*/ 942659 w 1675455"/>
              <a:gd name="connsiteY8" fmla="*/ 232474 h 1678896"/>
              <a:gd name="connsiteX9" fmla="*/ 1041497 w 1675455"/>
              <a:gd name="connsiteY9" fmla="*/ 299378 h 1678896"/>
              <a:gd name="connsiteX10" fmla="*/ 1134718 w 1675455"/>
              <a:gd name="connsiteY10" fmla="*/ 373511 h 1678896"/>
              <a:gd name="connsiteX11" fmla="*/ 1221923 w 1675455"/>
              <a:gd name="connsiteY11" fmla="*/ 454468 h 1678896"/>
              <a:gd name="connsiteX12" fmla="*/ 1302714 w 1675455"/>
              <a:gd name="connsiteY12" fmla="*/ 541854 h 1678896"/>
              <a:gd name="connsiteX13" fmla="*/ 1376692 w 1675455"/>
              <a:gd name="connsiteY13" fmla="*/ 635266 h 1678896"/>
              <a:gd name="connsiteX14" fmla="*/ 1443460 w 1675455"/>
              <a:gd name="connsiteY14" fmla="*/ 734307 h 1678896"/>
              <a:gd name="connsiteX15" fmla="*/ 1502618 w 1675455"/>
              <a:gd name="connsiteY15" fmla="*/ 838577 h 1678896"/>
              <a:gd name="connsiteX16" fmla="*/ 1553770 w 1675455"/>
              <a:gd name="connsiteY16" fmla="*/ 947677 h 1678896"/>
              <a:gd name="connsiteX17" fmla="*/ 1596513 w 1675455"/>
              <a:gd name="connsiteY17" fmla="*/ 1061207 h 1678896"/>
              <a:gd name="connsiteX18" fmla="*/ 1630452 w 1675455"/>
              <a:gd name="connsiteY18" fmla="*/ 1178768 h 1678896"/>
              <a:gd name="connsiteX19" fmla="*/ 1655188 w 1675455"/>
              <a:gd name="connsiteY19" fmla="*/ 1299960 h 1678896"/>
              <a:gd name="connsiteX20" fmla="*/ 1670320 w 1675455"/>
              <a:gd name="connsiteY20" fmla="*/ 1424383 h 1678896"/>
              <a:gd name="connsiteX21" fmla="*/ 1675455 w 1675455"/>
              <a:gd name="connsiteY21" fmla="*/ 1551641 h 1678896"/>
              <a:gd name="connsiteX22" fmla="*/ 1670320 w 1675455"/>
              <a:gd name="connsiteY22" fmla="*/ 1678896 h 1678896"/>
              <a:gd name="connsiteX0" fmla="*/ 0 w 1548457"/>
              <a:gd name="connsiteY0" fmla="*/ 0 h 1678896"/>
              <a:gd name="connsiteX1" fmla="*/ 126996 w 1548457"/>
              <a:gd name="connsiteY1" fmla="*/ 5144 h 1678896"/>
              <a:gd name="connsiteX2" fmla="*/ 251167 w 1548457"/>
              <a:gd name="connsiteY2" fmla="*/ 20308 h 1678896"/>
              <a:gd name="connsiteX3" fmla="*/ 372112 w 1548457"/>
              <a:gd name="connsiteY3" fmla="*/ 45095 h 1678896"/>
              <a:gd name="connsiteX4" fmla="*/ 489433 w 1548457"/>
              <a:gd name="connsiteY4" fmla="*/ 79104 h 1678896"/>
              <a:gd name="connsiteX5" fmla="*/ 602730 w 1548457"/>
              <a:gd name="connsiteY5" fmla="*/ 121936 h 1678896"/>
              <a:gd name="connsiteX6" fmla="*/ 711606 w 1548457"/>
              <a:gd name="connsiteY6" fmla="*/ 173192 h 1678896"/>
              <a:gd name="connsiteX7" fmla="*/ 815661 w 1548457"/>
              <a:gd name="connsiteY7" fmla="*/ 232474 h 1678896"/>
              <a:gd name="connsiteX8" fmla="*/ 914499 w 1548457"/>
              <a:gd name="connsiteY8" fmla="*/ 299378 h 1678896"/>
              <a:gd name="connsiteX9" fmla="*/ 1007720 w 1548457"/>
              <a:gd name="connsiteY9" fmla="*/ 373511 h 1678896"/>
              <a:gd name="connsiteX10" fmla="*/ 1094925 w 1548457"/>
              <a:gd name="connsiteY10" fmla="*/ 454468 h 1678896"/>
              <a:gd name="connsiteX11" fmla="*/ 1175716 w 1548457"/>
              <a:gd name="connsiteY11" fmla="*/ 541854 h 1678896"/>
              <a:gd name="connsiteX12" fmla="*/ 1249694 w 1548457"/>
              <a:gd name="connsiteY12" fmla="*/ 635266 h 1678896"/>
              <a:gd name="connsiteX13" fmla="*/ 1316462 w 1548457"/>
              <a:gd name="connsiteY13" fmla="*/ 734307 h 1678896"/>
              <a:gd name="connsiteX14" fmla="*/ 1375620 w 1548457"/>
              <a:gd name="connsiteY14" fmla="*/ 838577 h 1678896"/>
              <a:gd name="connsiteX15" fmla="*/ 1426772 w 1548457"/>
              <a:gd name="connsiteY15" fmla="*/ 947677 h 1678896"/>
              <a:gd name="connsiteX16" fmla="*/ 1469515 w 1548457"/>
              <a:gd name="connsiteY16" fmla="*/ 1061207 h 1678896"/>
              <a:gd name="connsiteX17" fmla="*/ 1503454 w 1548457"/>
              <a:gd name="connsiteY17" fmla="*/ 1178768 h 1678896"/>
              <a:gd name="connsiteX18" fmla="*/ 1528190 w 1548457"/>
              <a:gd name="connsiteY18" fmla="*/ 1299960 h 1678896"/>
              <a:gd name="connsiteX19" fmla="*/ 1543322 w 1548457"/>
              <a:gd name="connsiteY19" fmla="*/ 1424383 h 1678896"/>
              <a:gd name="connsiteX20" fmla="*/ 1548457 w 1548457"/>
              <a:gd name="connsiteY20" fmla="*/ 1551641 h 1678896"/>
              <a:gd name="connsiteX21" fmla="*/ 1543322 w 1548457"/>
              <a:gd name="connsiteY21" fmla="*/ 1678896 h 1678896"/>
              <a:gd name="connsiteX0" fmla="*/ 0 w 1421461"/>
              <a:gd name="connsiteY0" fmla="*/ 0 h 1673752"/>
              <a:gd name="connsiteX1" fmla="*/ 124171 w 1421461"/>
              <a:gd name="connsiteY1" fmla="*/ 15164 h 1673752"/>
              <a:gd name="connsiteX2" fmla="*/ 245116 w 1421461"/>
              <a:gd name="connsiteY2" fmla="*/ 39951 h 1673752"/>
              <a:gd name="connsiteX3" fmla="*/ 362437 w 1421461"/>
              <a:gd name="connsiteY3" fmla="*/ 73960 h 1673752"/>
              <a:gd name="connsiteX4" fmla="*/ 475734 w 1421461"/>
              <a:gd name="connsiteY4" fmla="*/ 116792 h 1673752"/>
              <a:gd name="connsiteX5" fmla="*/ 584610 w 1421461"/>
              <a:gd name="connsiteY5" fmla="*/ 168048 h 1673752"/>
              <a:gd name="connsiteX6" fmla="*/ 688665 w 1421461"/>
              <a:gd name="connsiteY6" fmla="*/ 227330 h 1673752"/>
              <a:gd name="connsiteX7" fmla="*/ 787503 w 1421461"/>
              <a:gd name="connsiteY7" fmla="*/ 294234 h 1673752"/>
              <a:gd name="connsiteX8" fmla="*/ 880724 w 1421461"/>
              <a:gd name="connsiteY8" fmla="*/ 368367 h 1673752"/>
              <a:gd name="connsiteX9" fmla="*/ 967929 w 1421461"/>
              <a:gd name="connsiteY9" fmla="*/ 449324 h 1673752"/>
              <a:gd name="connsiteX10" fmla="*/ 1048720 w 1421461"/>
              <a:gd name="connsiteY10" fmla="*/ 536710 h 1673752"/>
              <a:gd name="connsiteX11" fmla="*/ 1122698 w 1421461"/>
              <a:gd name="connsiteY11" fmla="*/ 630122 h 1673752"/>
              <a:gd name="connsiteX12" fmla="*/ 1189466 w 1421461"/>
              <a:gd name="connsiteY12" fmla="*/ 729163 h 1673752"/>
              <a:gd name="connsiteX13" fmla="*/ 1248624 w 1421461"/>
              <a:gd name="connsiteY13" fmla="*/ 833433 h 1673752"/>
              <a:gd name="connsiteX14" fmla="*/ 1299776 w 1421461"/>
              <a:gd name="connsiteY14" fmla="*/ 942533 h 1673752"/>
              <a:gd name="connsiteX15" fmla="*/ 1342519 w 1421461"/>
              <a:gd name="connsiteY15" fmla="*/ 1056063 h 1673752"/>
              <a:gd name="connsiteX16" fmla="*/ 1376458 w 1421461"/>
              <a:gd name="connsiteY16" fmla="*/ 1173624 h 1673752"/>
              <a:gd name="connsiteX17" fmla="*/ 1401194 w 1421461"/>
              <a:gd name="connsiteY17" fmla="*/ 1294816 h 1673752"/>
              <a:gd name="connsiteX18" fmla="*/ 1416326 w 1421461"/>
              <a:gd name="connsiteY18" fmla="*/ 1419239 h 1673752"/>
              <a:gd name="connsiteX19" fmla="*/ 1421461 w 1421461"/>
              <a:gd name="connsiteY19" fmla="*/ 1546497 h 1673752"/>
              <a:gd name="connsiteX20" fmla="*/ 1416326 w 1421461"/>
              <a:gd name="connsiteY20" fmla="*/ 1673752 h 1673752"/>
              <a:gd name="connsiteX0" fmla="*/ 0 w 1297290"/>
              <a:gd name="connsiteY0" fmla="*/ 0 h 1658588"/>
              <a:gd name="connsiteX1" fmla="*/ 120945 w 1297290"/>
              <a:gd name="connsiteY1" fmla="*/ 24787 h 1658588"/>
              <a:gd name="connsiteX2" fmla="*/ 238266 w 1297290"/>
              <a:gd name="connsiteY2" fmla="*/ 58796 h 1658588"/>
              <a:gd name="connsiteX3" fmla="*/ 351563 w 1297290"/>
              <a:gd name="connsiteY3" fmla="*/ 101628 h 1658588"/>
              <a:gd name="connsiteX4" fmla="*/ 460439 w 1297290"/>
              <a:gd name="connsiteY4" fmla="*/ 152884 h 1658588"/>
              <a:gd name="connsiteX5" fmla="*/ 564494 w 1297290"/>
              <a:gd name="connsiteY5" fmla="*/ 212166 h 1658588"/>
              <a:gd name="connsiteX6" fmla="*/ 663332 w 1297290"/>
              <a:gd name="connsiteY6" fmla="*/ 279070 h 1658588"/>
              <a:gd name="connsiteX7" fmla="*/ 756553 w 1297290"/>
              <a:gd name="connsiteY7" fmla="*/ 353203 h 1658588"/>
              <a:gd name="connsiteX8" fmla="*/ 843758 w 1297290"/>
              <a:gd name="connsiteY8" fmla="*/ 434160 h 1658588"/>
              <a:gd name="connsiteX9" fmla="*/ 924549 w 1297290"/>
              <a:gd name="connsiteY9" fmla="*/ 521546 h 1658588"/>
              <a:gd name="connsiteX10" fmla="*/ 998527 w 1297290"/>
              <a:gd name="connsiteY10" fmla="*/ 614958 h 1658588"/>
              <a:gd name="connsiteX11" fmla="*/ 1065295 w 1297290"/>
              <a:gd name="connsiteY11" fmla="*/ 713999 h 1658588"/>
              <a:gd name="connsiteX12" fmla="*/ 1124453 w 1297290"/>
              <a:gd name="connsiteY12" fmla="*/ 818269 h 1658588"/>
              <a:gd name="connsiteX13" fmla="*/ 1175605 w 1297290"/>
              <a:gd name="connsiteY13" fmla="*/ 927369 h 1658588"/>
              <a:gd name="connsiteX14" fmla="*/ 1218348 w 1297290"/>
              <a:gd name="connsiteY14" fmla="*/ 1040899 h 1658588"/>
              <a:gd name="connsiteX15" fmla="*/ 1252287 w 1297290"/>
              <a:gd name="connsiteY15" fmla="*/ 1158460 h 1658588"/>
              <a:gd name="connsiteX16" fmla="*/ 1277023 w 1297290"/>
              <a:gd name="connsiteY16" fmla="*/ 1279652 h 1658588"/>
              <a:gd name="connsiteX17" fmla="*/ 1292155 w 1297290"/>
              <a:gd name="connsiteY17" fmla="*/ 1404075 h 1658588"/>
              <a:gd name="connsiteX18" fmla="*/ 1297290 w 1297290"/>
              <a:gd name="connsiteY18" fmla="*/ 1531333 h 1658588"/>
              <a:gd name="connsiteX19" fmla="*/ 1292155 w 1297290"/>
              <a:gd name="connsiteY19" fmla="*/ 1658588 h 1658588"/>
              <a:gd name="connsiteX0" fmla="*/ 0 w 1297290"/>
              <a:gd name="connsiteY0" fmla="*/ 0 h 1531333"/>
              <a:gd name="connsiteX1" fmla="*/ 120945 w 1297290"/>
              <a:gd name="connsiteY1" fmla="*/ 24787 h 1531333"/>
              <a:gd name="connsiteX2" fmla="*/ 238266 w 1297290"/>
              <a:gd name="connsiteY2" fmla="*/ 58796 h 1531333"/>
              <a:gd name="connsiteX3" fmla="*/ 351563 w 1297290"/>
              <a:gd name="connsiteY3" fmla="*/ 101628 h 1531333"/>
              <a:gd name="connsiteX4" fmla="*/ 460439 w 1297290"/>
              <a:gd name="connsiteY4" fmla="*/ 152884 h 1531333"/>
              <a:gd name="connsiteX5" fmla="*/ 564494 w 1297290"/>
              <a:gd name="connsiteY5" fmla="*/ 212166 h 1531333"/>
              <a:gd name="connsiteX6" fmla="*/ 663332 w 1297290"/>
              <a:gd name="connsiteY6" fmla="*/ 279070 h 1531333"/>
              <a:gd name="connsiteX7" fmla="*/ 756553 w 1297290"/>
              <a:gd name="connsiteY7" fmla="*/ 353203 h 1531333"/>
              <a:gd name="connsiteX8" fmla="*/ 843758 w 1297290"/>
              <a:gd name="connsiteY8" fmla="*/ 434160 h 1531333"/>
              <a:gd name="connsiteX9" fmla="*/ 924549 w 1297290"/>
              <a:gd name="connsiteY9" fmla="*/ 521546 h 1531333"/>
              <a:gd name="connsiteX10" fmla="*/ 998527 w 1297290"/>
              <a:gd name="connsiteY10" fmla="*/ 614958 h 1531333"/>
              <a:gd name="connsiteX11" fmla="*/ 1065295 w 1297290"/>
              <a:gd name="connsiteY11" fmla="*/ 713999 h 1531333"/>
              <a:gd name="connsiteX12" fmla="*/ 1124453 w 1297290"/>
              <a:gd name="connsiteY12" fmla="*/ 818269 h 1531333"/>
              <a:gd name="connsiteX13" fmla="*/ 1175605 w 1297290"/>
              <a:gd name="connsiteY13" fmla="*/ 927369 h 1531333"/>
              <a:gd name="connsiteX14" fmla="*/ 1218348 w 1297290"/>
              <a:gd name="connsiteY14" fmla="*/ 1040899 h 1531333"/>
              <a:gd name="connsiteX15" fmla="*/ 1252287 w 1297290"/>
              <a:gd name="connsiteY15" fmla="*/ 1158460 h 1531333"/>
              <a:gd name="connsiteX16" fmla="*/ 1277023 w 1297290"/>
              <a:gd name="connsiteY16" fmla="*/ 1279652 h 1531333"/>
              <a:gd name="connsiteX17" fmla="*/ 1292155 w 1297290"/>
              <a:gd name="connsiteY17" fmla="*/ 1404075 h 1531333"/>
              <a:gd name="connsiteX18" fmla="*/ 1297290 w 1297290"/>
              <a:gd name="connsiteY18" fmla="*/ 1531333 h 1531333"/>
              <a:gd name="connsiteX0" fmla="*/ 0 w 1292155"/>
              <a:gd name="connsiteY0" fmla="*/ 0 h 1404075"/>
              <a:gd name="connsiteX1" fmla="*/ 120945 w 1292155"/>
              <a:gd name="connsiteY1" fmla="*/ 24787 h 1404075"/>
              <a:gd name="connsiteX2" fmla="*/ 238266 w 1292155"/>
              <a:gd name="connsiteY2" fmla="*/ 58796 h 1404075"/>
              <a:gd name="connsiteX3" fmla="*/ 351563 w 1292155"/>
              <a:gd name="connsiteY3" fmla="*/ 101628 h 1404075"/>
              <a:gd name="connsiteX4" fmla="*/ 460439 w 1292155"/>
              <a:gd name="connsiteY4" fmla="*/ 152884 h 1404075"/>
              <a:gd name="connsiteX5" fmla="*/ 564494 w 1292155"/>
              <a:gd name="connsiteY5" fmla="*/ 212166 h 1404075"/>
              <a:gd name="connsiteX6" fmla="*/ 663332 w 1292155"/>
              <a:gd name="connsiteY6" fmla="*/ 279070 h 1404075"/>
              <a:gd name="connsiteX7" fmla="*/ 756553 w 1292155"/>
              <a:gd name="connsiteY7" fmla="*/ 353203 h 1404075"/>
              <a:gd name="connsiteX8" fmla="*/ 843758 w 1292155"/>
              <a:gd name="connsiteY8" fmla="*/ 434160 h 1404075"/>
              <a:gd name="connsiteX9" fmla="*/ 924549 w 1292155"/>
              <a:gd name="connsiteY9" fmla="*/ 521546 h 1404075"/>
              <a:gd name="connsiteX10" fmla="*/ 998527 w 1292155"/>
              <a:gd name="connsiteY10" fmla="*/ 614958 h 1404075"/>
              <a:gd name="connsiteX11" fmla="*/ 1065295 w 1292155"/>
              <a:gd name="connsiteY11" fmla="*/ 713999 h 1404075"/>
              <a:gd name="connsiteX12" fmla="*/ 1124453 w 1292155"/>
              <a:gd name="connsiteY12" fmla="*/ 818269 h 1404075"/>
              <a:gd name="connsiteX13" fmla="*/ 1175605 w 1292155"/>
              <a:gd name="connsiteY13" fmla="*/ 927369 h 1404075"/>
              <a:gd name="connsiteX14" fmla="*/ 1218348 w 1292155"/>
              <a:gd name="connsiteY14" fmla="*/ 1040899 h 1404075"/>
              <a:gd name="connsiteX15" fmla="*/ 1252287 w 1292155"/>
              <a:gd name="connsiteY15" fmla="*/ 1158460 h 1404075"/>
              <a:gd name="connsiteX16" fmla="*/ 1277023 w 1292155"/>
              <a:gd name="connsiteY16" fmla="*/ 1279652 h 1404075"/>
              <a:gd name="connsiteX17" fmla="*/ 1292155 w 1292155"/>
              <a:gd name="connsiteY17" fmla="*/ 1404075 h 1404075"/>
              <a:gd name="connsiteX0" fmla="*/ 0 w 1277023"/>
              <a:gd name="connsiteY0" fmla="*/ 0 h 1279652"/>
              <a:gd name="connsiteX1" fmla="*/ 120945 w 1277023"/>
              <a:gd name="connsiteY1" fmla="*/ 24787 h 1279652"/>
              <a:gd name="connsiteX2" fmla="*/ 238266 w 1277023"/>
              <a:gd name="connsiteY2" fmla="*/ 58796 h 1279652"/>
              <a:gd name="connsiteX3" fmla="*/ 351563 w 1277023"/>
              <a:gd name="connsiteY3" fmla="*/ 101628 h 1279652"/>
              <a:gd name="connsiteX4" fmla="*/ 460439 w 1277023"/>
              <a:gd name="connsiteY4" fmla="*/ 152884 h 1279652"/>
              <a:gd name="connsiteX5" fmla="*/ 564494 w 1277023"/>
              <a:gd name="connsiteY5" fmla="*/ 212166 h 1279652"/>
              <a:gd name="connsiteX6" fmla="*/ 663332 w 1277023"/>
              <a:gd name="connsiteY6" fmla="*/ 279070 h 1279652"/>
              <a:gd name="connsiteX7" fmla="*/ 756553 w 1277023"/>
              <a:gd name="connsiteY7" fmla="*/ 353203 h 1279652"/>
              <a:gd name="connsiteX8" fmla="*/ 843758 w 1277023"/>
              <a:gd name="connsiteY8" fmla="*/ 434160 h 1279652"/>
              <a:gd name="connsiteX9" fmla="*/ 924549 w 1277023"/>
              <a:gd name="connsiteY9" fmla="*/ 521546 h 1279652"/>
              <a:gd name="connsiteX10" fmla="*/ 998527 w 1277023"/>
              <a:gd name="connsiteY10" fmla="*/ 614958 h 1279652"/>
              <a:gd name="connsiteX11" fmla="*/ 1065295 w 1277023"/>
              <a:gd name="connsiteY11" fmla="*/ 713999 h 1279652"/>
              <a:gd name="connsiteX12" fmla="*/ 1124453 w 1277023"/>
              <a:gd name="connsiteY12" fmla="*/ 818269 h 1279652"/>
              <a:gd name="connsiteX13" fmla="*/ 1175605 w 1277023"/>
              <a:gd name="connsiteY13" fmla="*/ 927369 h 1279652"/>
              <a:gd name="connsiteX14" fmla="*/ 1218348 w 1277023"/>
              <a:gd name="connsiteY14" fmla="*/ 1040899 h 1279652"/>
              <a:gd name="connsiteX15" fmla="*/ 1252287 w 1277023"/>
              <a:gd name="connsiteY15" fmla="*/ 1158460 h 1279652"/>
              <a:gd name="connsiteX16" fmla="*/ 1277023 w 1277023"/>
              <a:gd name="connsiteY16" fmla="*/ 1279652 h 1279652"/>
              <a:gd name="connsiteX0" fmla="*/ 0 w 1252287"/>
              <a:gd name="connsiteY0" fmla="*/ 0 h 1158460"/>
              <a:gd name="connsiteX1" fmla="*/ 120945 w 1252287"/>
              <a:gd name="connsiteY1" fmla="*/ 24787 h 1158460"/>
              <a:gd name="connsiteX2" fmla="*/ 238266 w 1252287"/>
              <a:gd name="connsiteY2" fmla="*/ 58796 h 1158460"/>
              <a:gd name="connsiteX3" fmla="*/ 351563 w 1252287"/>
              <a:gd name="connsiteY3" fmla="*/ 101628 h 1158460"/>
              <a:gd name="connsiteX4" fmla="*/ 460439 w 1252287"/>
              <a:gd name="connsiteY4" fmla="*/ 152884 h 1158460"/>
              <a:gd name="connsiteX5" fmla="*/ 564494 w 1252287"/>
              <a:gd name="connsiteY5" fmla="*/ 212166 h 1158460"/>
              <a:gd name="connsiteX6" fmla="*/ 663332 w 1252287"/>
              <a:gd name="connsiteY6" fmla="*/ 279070 h 1158460"/>
              <a:gd name="connsiteX7" fmla="*/ 756553 w 1252287"/>
              <a:gd name="connsiteY7" fmla="*/ 353203 h 1158460"/>
              <a:gd name="connsiteX8" fmla="*/ 843758 w 1252287"/>
              <a:gd name="connsiteY8" fmla="*/ 434160 h 1158460"/>
              <a:gd name="connsiteX9" fmla="*/ 924549 w 1252287"/>
              <a:gd name="connsiteY9" fmla="*/ 521546 h 1158460"/>
              <a:gd name="connsiteX10" fmla="*/ 998527 w 1252287"/>
              <a:gd name="connsiteY10" fmla="*/ 614958 h 1158460"/>
              <a:gd name="connsiteX11" fmla="*/ 1065295 w 1252287"/>
              <a:gd name="connsiteY11" fmla="*/ 713999 h 1158460"/>
              <a:gd name="connsiteX12" fmla="*/ 1124453 w 1252287"/>
              <a:gd name="connsiteY12" fmla="*/ 818269 h 1158460"/>
              <a:gd name="connsiteX13" fmla="*/ 1175605 w 1252287"/>
              <a:gd name="connsiteY13" fmla="*/ 927369 h 1158460"/>
              <a:gd name="connsiteX14" fmla="*/ 1218348 w 1252287"/>
              <a:gd name="connsiteY14" fmla="*/ 1040899 h 1158460"/>
              <a:gd name="connsiteX15" fmla="*/ 1252287 w 1252287"/>
              <a:gd name="connsiteY15" fmla="*/ 1158460 h 1158460"/>
              <a:gd name="connsiteX0" fmla="*/ 0 w 1218348"/>
              <a:gd name="connsiteY0" fmla="*/ 0 h 1040899"/>
              <a:gd name="connsiteX1" fmla="*/ 120945 w 1218348"/>
              <a:gd name="connsiteY1" fmla="*/ 24787 h 1040899"/>
              <a:gd name="connsiteX2" fmla="*/ 238266 w 1218348"/>
              <a:gd name="connsiteY2" fmla="*/ 58796 h 1040899"/>
              <a:gd name="connsiteX3" fmla="*/ 351563 w 1218348"/>
              <a:gd name="connsiteY3" fmla="*/ 101628 h 1040899"/>
              <a:gd name="connsiteX4" fmla="*/ 460439 w 1218348"/>
              <a:gd name="connsiteY4" fmla="*/ 152884 h 1040899"/>
              <a:gd name="connsiteX5" fmla="*/ 564494 w 1218348"/>
              <a:gd name="connsiteY5" fmla="*/ 212166 h 1040899"/>
              <a:gd name="connsiteX6" fmla="*/ 663332 w 1218348"/>
              <a:gd name="connsiteY6" fmla="*/ 279070 h 1040899"/>
              <a:gd name="connsiteX7" fmla="*/ 756553 w 1218348"/>
              <a:gd name="connsiteY7" fmla="*/ 353203 h 1040899"/>
              <a:gd name="connsiteX8" fmla="*/ 843758 w 1218348"/>
              <a:gd name="connsiteY8" fmla="*/ 434160 h 1040899"/>
              <a:gd name="connsiteX9" fmla="*/ 924549 w 1218348"/>
              <a:gd name="connsiteY9" fmla="*/ 521546 h 1040899"/>
              <a:gd name="connsiteX10" fmla="*/ 998527 w 1218348"/>
              <a:gd name="connsiteY10" fmla="*/ 614958 h 1040899"/>
              <a:gd name="connsiteX11" fmla="*/ 1065295 w 1218348"/>
              <a:gd name="connsiteY11" fmla="*/ 713999 h 1040899"/>
              <a:gd name="connsiteX12" fmla="*/ 1124453 w 1218348"/>
              <a:gd name="connsiteY12" fmla="*/ 818269 h 1040899"/>
              <a:gd name="connsiteX13" fmla="*/ 1175605 w 1218348"/>
              <a:gd name="connsiteY13" fmla="*/ 927369 h 1040899"/>
              <a:gd name="connsiteX14" fmla="*/ 1218348 w 1218348"/>
              <a:gd name="connsiteY14" fmla="*/ 1040899 h 1040899"/>
              <a:gd name="connsiteX0" fmla="*/ 0 w 1175605"/>
              <a:gd name="connsiteY0" fmla="*/ 0 h 927369"/>
              <a:gd name="connsiteX1" fmla="*/ 120945 w 1175605"/>
              <a:gd name="connsiteY1" fmla="*/ 24787 h 927369"/>
              <a:gd name="connsiteX2" fmla="*/ 238266 w 1175605"/>
              <a:gd name="connsiteY2" fmla="*/ 58796 h 927369"/>
              <a:gd name="connsiteX3" fmla="*/ 351563 w 1175605"/>
              <a:gd name="connsiteY3" fmla="*/ 101628 h 927369"/>
              <a:gd name="connsiteX4" fmla="*/ 460439 w 1175605"/>
              <a:gd name="connsiteY4" fmla="*/ 152884 h 927369"/>
              <a:gd name="connsiteX5" fmla="*/ 564494 w 1175605"/>
              <a:gd name="connsiteY5" fmla="*/ 212166 h 927369"/>
              <a:gd name="connsiteX6" fmla="*/ 663332 w 1175605"/>
              <a:gd name="connsiteY6" fmla="*/ 279070 h 927369"/>
              <a:gd name="connsiteX7" fmla="*/ 756553 w 1175605"/>
              <a:gd name="connsiteY7" fmla="*/ 353203 h 927369"/>
              <a:gd name="connsiteX8" fmla="*/ 843758 w 1175605"/>
              <a:gd name="connsiteY8" fmla="*/ 434160 h 927369"/>
              <a:gd name="connsiteX9" fmla="*/ 924549 w 1175605"/>
              <a:gd name="connsiteY9" fmla="*/ 521546 h 927369"/>
              <a:gd name="connsiteX10" fmla="*/ 998527 w 1175605"/>
              <a:gd name="connsiteY10" fmla="*/ 614958 h 927369"/>
              <a:gd name="connsiteX11" fmla="*/ 1065295 w 1175605"/>
              <a:gd name="connsiteY11" fmla="*/ 713999 h 927369"/>
              <a:gd name="connsiteX12" fmla="*/ 1124453 w 1175605"/>
              <a:gd name="connsiteY12" fmla="*/ 818269 h 927369"/>
              <a:gd name="connsiteX13" fmla="*/ 1175605 w 1175605"/>
              <a:gd name="connsiteY13" fmla="*/ 927369 h 927369"/>
              <a:gd name="connsiteX0" fmla="*/ 0 w 1124453"/>
              <a:gd name="connsiteY0" fmla="*/ 0 h 818269"/>
              <a:gd name="connsiteX1" fmla="*/ 120945 w 1124453"/>
              <a:gd name="connsiteY1" fmla="*/ 24787 h 818269"/>
              <a:gd name="connsiteX2" fmla="*/ 238266 w 1124453"/>
              <a:gd name="connsiteY2" fmla="*/ 58796 h 818269"/>
              <a:gd name="connsiteX3" fmla="*/ 351563 w 1124453"/>
              <a:gd name="connsiteY3" fmla="*/ 101628 h 818269"/>
              <a:gd name="connsiteX4" fmla="*/ 460439 w 1124453"/>
              <a:gd name="connsiteY4" fmla="*/ 152884 h 818269"/>
              <a:gd name="connsiteX5" fmla="*/ 564494 w 1124453"/>
              <a:gd name="connsiteY5" fmla="*/ 212166 h 818269"/>
              <a:gd name="connsiteX6" fmla="*/ 663332 w 1124453"/>
              <a:gd name="connsiteY6" fmla="*/ 279070 h 818269"/>
              <a:gd name="connsiteX7" fmla="*/ 756553 w 1124453"/>
              <a:gd name="connsiteY7" fmla="*/ 353203 h 818269"/>
              <a:gd name="connsiteX8" fmla="*/ 843758 w 1124453"/>
              <a:gd name="connsiteY8" fmla="*/ 434160 h 818269"/>
              <a:gd name="connsiteX9" fmla="*/ 924549 w 1124453"/>
              <a:gd name="connsiteY9" fmla="*/ 521546 h 818269"/>
              <a:gd name="connsiteX10" fmla="*/ 998527 w 1124453"/>
              <a:gd name="connsiteY10" fmla="*/ 614958 h 818269"/>
              <a:gd name="connsiteX11" fmla="*/ 1065295 w 1124453"/>
              <a:gd name="connsiteY11" fmla="*/ 713999 h 818269"/>
              <a:gd name="connsiteX12" fmla="*/ 1124453 w 1124453"/>
              <a:gd name="connsiteY12" fmla="*/ 818269 h 818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24453" h="818269">
                <a:moveTo>
                  <a:pt x="0" y="0"/>
                </a:moveTo>
                <a:lnTo>
                  <a:pt x="120945" y="24787"/>
                </a:lnTo>
                <a:lnTo>
                  <a:pt x="238266" y="58796"/>
                </a:lnTo>
                <a:lnTo>
                  <a:pt x="351563" y="101628"/>
                </a:lnTo>
                <a:lnTo>
                  <a:pt x="460439" y="152884"/>
                </a:lnTo>
                <a:lnTo>
                  <a:pt x="564494" y="212166"/>
                </a:lnTo>
                <a:lnTo>
                  <a:pt x="663332" y="279070"/>
                </a:lnTo>
                <a:lnTo>
                  <a:pt x="756553" y="353203"/>
                </a:lnTo>
                <a:lnTo>
                  <a:pt x="843758" y="434160"/>
                </a:lnTo>
                <a:lnTo>
                  <a:pt x="924549" y="521546"/>
                </a:lnTo>
                <a:lnTo>
                  <a:pt x="998527" y="614958"/>
                </a:lnTo>
                <a:lnTo>
                  <a:pt x="1065295" y="713999"/>
                </a:lnTo>
                <a:lnTo>
                  <a:pt x="1124453" y="818269"/>
                </a:lnTo>
              </a:path>
            </a:pathLst>
          </a:custGeom>
          <a:noFill/>
          <a:ln>
            <a:solidFill>
              <a:schemeClr val="tx2"/>
            </a:solidFill>
            <a:prstDash val="dash"/>
          </a:ln>
        </p:spPr>
        <p:txBody>
          <a:bodyPr wrap="square" lIns="0" tIns="0" rIns="0" bIns="0" rtlCol="0">
            <a:noAutofit/>
          </a:bodyPr>
          <a:lstStyle/>
          <a:p>
            <a:pPr marL="0" marR="0" lvl="0" indent="0" algn="l" defTabSz="623318" rtl="0" eaLnBrk="1" fontAlgn="auto" latinLnBrk="0" hangingPunct="1">
              <a:lnSpc>
                <a:spcPct val="100000"/>
              </a:lnSpc>
              <a:spcBef>
                <a:spcPts val="0"/>
              </a:spcBef>
              <a:spcAft>
                <a:spcPts val="0"/>
              </a:spcAft>
              <a:buClrTx/>
              <a:buSzTx/>
              <a:buFontTx/>
              <a:buNone/>
              <a:tabLst/>
              <a:defRPr/>
            </a:pPr>
            <a:endParaRPr kumimoji="0" sz="1226" b="0" i="0" u="none" strike="noStrike" kern="1200" cap="none" spc="0" normalizeH="0" baseline="0" noProof="0">
              <a:ln>
                <a:noFill/>
              </a:ln>
              <a:solidFill>
                <a:prstClr val="black"/>
              </a:solidFill>
              <a:effectLst/>
              <a:uLnTx/>
              <a:uFillTx/>
              <a:latin typeface="Segoe UI Historic" panose="020B0502040204020203" pitchFamily="34" charset="0"/>
              <a:ea typeface="+mn-ea"/>
              <a:cs typeface="+mn-cs"/>
            </a:endParaRPr>
          </a:p>
        </p:txBody>
      </p:sp>
      <p:sp>
        <p:nvSpPr>
          <p:cNvPr id="8" name="Freeform 123">
            <a:extLst>
              <a:ext uri="{FF2B5EF4-FFF2-40B4-BE49-F238E27FC236}">
                <a16:creationId xmlns:a16="http://schemas.microsoft.com/office/drawing/2014/main" id="{F7BDED34-6AA5-A407-942B-A0285665B7A9}"/>
              </a:ext>
            </a:extLst>
          </p:cNvPr>
          <p:cNvSpPr/>
          <p:nvPr/>
        </p:nvSpPr>
        <p:spPr>
          <a:xfrm rot="9900000">
            <a:off x="2500548" y="4815661"/>
            <a:ext cx="1065295" cy="713999"/>
          </a:xfrm>
          <a:custGeom>
            <a:avLst/>
            <a:gdLst>
              <a:gd name="connsiteX0" fmla="*/ 1251071 w 2799528"/>
              <a:gd name="connsiteY0" fmla="*/ 0 h 2774677"/>
              <a:gd name="connsiteX1" fmla="*/ 1378067 w 2799528"/>
              <a:gd name="connsiteY1" fmla="*/ 5144 h 2774677"/>
              <a:gd name="connsiteX2" fmla="*/ 1502238 w 2799528"/>
              <a:gd name="connsiteY2" fmla="*/ 20308 h 2774677"/>
              <a:gd name="connsiteX3" fmla="*/ 1623183 w 2799528"/>
              <a:gd name="connsiteY3" fmla="*/ 45095 h 2774677"/>
              <a:gd name="connsiteX4" fmla="*/ 1740504 w 2799528"/>
              <a:gd name="connsiteY4" fmla="*/ 79104 h 2774677"/>
              <a:gd name="connsiteX5" fmla="*/ 1853801 w 2799528"/>
              <a:gd name="connsiteY5" fmla="*/ 121936 h 2774677"/>
              <a:gd name="connsiteX6" fmla="*/ 1962677 w 2799528"/>
              <a:gd name="connsiteY6" fmla="*/ 173192 h 2774677"/>
              <a:gd name="connsiteX7" fmla="*/ 2066732 w 2799528"/>
              <a:gd name="connsiteY7" fmla="*/ 232474 h 2774677"/>
              <a:gd name="connsiteX8" fmla="*/ 2165570 w 2799528"/>
              <a:gd name="connsiteY8" fmla="*/ 299378 h 2774677"/>
              <a:gd name="connsiteX9" fmla="*/ 2258791 w 2799528"/>
              <a:gd name="connsiteY9" fmla="*/ 373511 h 2774677"/>
              <a:gd name="connsiteX10" fmla="*/ 2345996 w 2799528"/>
              <a:gd name="connsiteY10" fmla="*/ 454468 h 2774677"/>
              <a:gd name="connsiteX11" fmla="*/ 2426787 w 2799528"/>
              <a:gd name="connsiteY11" fmla="*/ 541854 h 2774677"/>
              <a:gd name="connsiteX12" fmla="*/ 2500765 w 2799528"/>
              <a:gd name="connsiteY12" fmla="*/ 635266 h 2774677"/>
              <a:gd name="connsiteX13" fmla="*/ 2567533 w 2799528"/>
              <a:gd name="connsiteY13" fmla="*/ 734307 h 2774677"/>
              <a:gd name="connsiteX14" fmla="*/ 2626691 w 2799528"/>
              <a:gd name="connsiteY14" fmla="*/ 838577 h 2774677"/>
              <a:gd name="connsiteX15" fmla="*/ 2677843 w 2799528"/>
              <a:gd name="connsiteY15" fmla="*/ 947677 h 2774677"/>
              <a:gd name="connsiteX16" fmla="*/ 2720586 w 2799528"/>
              <a:gd name="connsiteY16" fmla="*/ 1061207 h 2774677"/>
              <a:gd name="connsiteX17" fmla="*/ 2754525 w 2799528"/>
              <a:gd name="connsiteY17" fmla="*/ 1178768 h 2774677"/>
              <a:gd name="connsiteX18" fmla="*/ 2779261 w 2799528"/>
              <a:gd name="connsiteY18" fmla="*/ 1299960 h 2774677"/>
              <a:gd name="connsiteX19" fmla="*/ 2794393 w 2799528"/>
              <a:gd name="connsiteY19" fmla="*/ 1424383 h 2774677"/>
              <a:gd name="connsiteX20" fmla="*/ 2799528 w 2799528"/>
              <a:gd name="connsiteY20" fmla="*/ 1551641 h 2774677"/>
              <a:gd name="connsiteX21" fmla="*/ 2794393 w 2799528"/>
              <a:gd name="connsiteY21" fmla="*/ 1678896 h 2774677"/>
              <a:gd name="connsiteX22" fmla="*/ 2779261 w 2799528"/>
              <a:gd name="connsiteY22" fmla="*/ 1803318 h 2774677"/>
              <a:gd name="connsiteX23" fmla="*/ 2754525 w 2799528"/>
              <a:gd name="connsiteY23" fmla="*/ 1924509 h 2774677"/>
              <a:gd name="connsiteX24" fmla="*/ 2720586 w 2799528"/>
              <a:gd name="connsiteY24" fmla="*/ 2042068 h 2774677"/>
              <a:gd name="connsiteX25" fmla="*/ 2677843 w 2799528"/>
              <a:gd name="connsiteY25" fmla="*/ 2155596 h 2774677"/>
              <a:gd name="connsiteX26" fmla="*/ 2626691 w 2799528"/>
              <a:gd name="connsiteY26" fmla="*/ 2264695 h 2774677"/>
              <a:gd name="connsiteX27" fmla="*/ 2567533 w 2799528"/>
              <a:gd name="connsiteY27" fmla="*/ 2368966 h 2774677"/>
              <a:gd name="connsiteX28" fmla="*/ 2500765 w 2799528"/>
              <a:gd name="connsiteY28" fmla="*/ 2468007 h 2774677"/>
              <a:gd name="connsiteX29" fmla="*/ 2426787 w 2799528"/>
              <a:gd name="connsiteY29" fmla="*/ 2561421 h 2774677"/>
              <a:gd name="connsiteX30" fmla="*/ 2345996 w 2799528"/>
              <a:gd name="connsiteY30" fmla="*/ 2648805 h 2774677"/>
              <a:gd name="connsiteX31" fmla="*/ 2258791 w 2799528"/>
              <a:gd name="connsiteY31" fmla="*/ 2729764 h 2774677"/>
              <a:gd name="connsiteX32" fmla="*/ 2202313 w 2799528"/>
              <a:gd name="connsiteY32" fmla="*/ 2774677 h 2774677"/>
              <a:gd name="connsiteX33" fmla="*/ 2202313 w 2799528"/>
              <a:gd name="connsiteY33" fmla="*/ 690478 h 2774677"/>
              <a:gd name="connsiteX34" fmla="*/ 0 w 2799528"/>
              <a:gd name="connsiteY34" fmla="*/ 690478 h 2774677"/>
              <a:gd name="connsiteX35" fmla="*/ 999902 w 2799528"/>
              <a:gd name="connsiteY35" fmla="*/ 20308 h 2774677"/>
              <a:gd name="connsiteX36" fmla="*/ 1124073 w 2799528"/>
              <a:gd name="connsiteY36" fmla="*/ 5144 h 2774677"/>
              <a:gd name="connsiteX0" fmla="*/ 2202313 w 2799528"/>
              <a:gd name="connsiteY0" fmla="*/ 690478 h 2774677"/>
              <a:gd name="connsiteX1" fmla="*/ 0 w 2799528"/>
              <a:gd name="connsiteY1" fmla="*/ 690478 h 2774677"/>
              <a:gd name="connsiteX2" fmla="*/ 999902 w 2799528"/>
              <a:gd name="connsiteY2" fmla="*/ 20308 h 2774677"/>
              <a:gd name="connsiteX3" fmla="*/ 1124073 w 2799528"/>
              <a:gd name="connsiteY3" fmla="*/ 5144 h 2774677"/>
              <a:gd name="connsiteX4" fmla="*/ 1251071 w 2799528"/>
              <a:gd name="connsiteY4" fmla="*/ 0 h 2774677"/>
              <a:gd name="connsiteX5" fmla="*/ 1378067 w 2799528"/>
              <a:gd name="connsiteY5" fmla="*/ 5144 h 2774677"/>
              <a:gd name="connsiteX6" fmla="*/ 1502238 w 2799528"/>
              <a:gd name="connsiteY6" fmla="*/ 20308 h 2774677"/>
              <a:gd name="connsiteX7" fmla="*/ 1623183 w 2799528"/>
              <a:gd name="connsiteY7" fmla="*/ 45095 h 2774677"/>
              <a:gd name="connsiteX8" fmla="*/ 1740504 w 2799528"/>
              <a:gd name="connsiteY8" fmla="*/ 79104 h 2774677"/>
              <a:gd name="connsiteX9" fmla="*/ 1853801 w 2799528"/>
              <a:gd name="connsiteY9" fmla="*/ 121936 h 2774677"/>
              <a:gd name="connsiteX10" fmla="*/ 1962677 w 2799528"/>
              <a:gd name="connsiteY10" fmla="*/ 173192 h 2774677"/>
              <a:gd name="connsiteX11" fmla="*/ 2066732 w 2799528"/>
              <a:gd name="connsiteY11" fmla="*/ 232474 h 2774677"/>
              <a:gd name="connsiteX12" fmla="*/ 2165570 w 2799528"/>
              <a:gd name="connsiteY12" fmla="*/ 299378 h 2774677"/>
              <a:gd name="connsiteX13" fmla="*/ 2258791 w 2799528"/>
              <a:gd name="connsiteY13" fmla="*/ 373511 h 2774677"/>
              <a:gd name="connsiteX14" fmla="*/ 2345996 w 2799528"/>
              <a:gd name="connsiteY14" fmla="*/ 454468 h 2774677"/>
              <a:gd name="connsiteX15" fmla="*/ 2426787 w 2799528"/>
              <a:gd name="connsiteY15" fmla="*/ 541854 h 2774677"/>
              <a:gd name="connsiteX16" fmla="*/ 2500765 w 2799528"/>
              <a:gd name="connsiteY16" fmla="*/ 635266 h 2774677"/>
              <a:gd name="connsiteX17" fmla="*/ 2567533 w 2799528"/>
              <a:gd name="connsiteY17" fmla="*/ 734307 h 2774677"/>
              <a:gd name="connsiteX18" fmla="*/ 2626691 w 2799528"/>
              <a:gd name="connsiteY18" fmla="*/ 838577 h 2774677"/>
              <a:gd name="connsiteX19" fmla="*/ 2677843 w 2799528"/>
              <a:gd name="connsiteY19" fmla="*/ 947677 h 2774677"/>
              <a:gd name="connsiteX20" fmla="*/ 2720586 w 2799528"/>
              <a:gd name="connsiteY20" fmla="*/ 1061207 h 2774677"/>
              <a:gd name="connsiteX21" fmla="*/ 2754525 w 2799528"/>
              <a:gd name="connsiteY21" fmla="*/ 1178768 h 2774677"/>
              <a:gd name="connsiteX22" fmla="*/ 2779261 w 2799528"/>
              <a:gd name="connsiteY22" fmla="*/ 1299960 h 2774677"/>
              <a:gd name="connsiteX23" fmla="*/ 2794393 w 2799528"/>
              <a:gd name="connsiteY23" fmla="*/ 1424383 h 2774677"/>
              <a:gd name="connsiteX24" fmla="*/ 2799528 w 2799528"/>
              <a:gd name="connsiteY24" fmla="*/ 1551641 h 2774677"/>
              <a:gd name="connsiteX25" fmla="*/ 2794393 w 2799528"/>
              <a:gd name="connsiteY25" fmla="*/ 1678896 h 2774677"/>
              <a:gd name="connsiteX26" fmla="*/ 2779261 w 2799528"/>
              <a:gd name="connsiteY26" fmla="*/ 1803318 h 2774677"/>
              <a:gd name="connsiteX27" fmla="*/ 2754525 w 2799528"/>
              <a:gd name="connsiteY27" fmla="*/ 1924509 h 2774677"/>
              <a:gd name="connsiteX28" fmla="*/ 2720586 w 2799528"/>
              <a:gd name="connsiteY28" fmla="*/ 2042068 h 2774677"/>
              <a:gd name="connsiteX29" fmla="*/ 2677843 w 2799528"/>
              <a:gd name="connsiteY29" fmla="*/ 2155596 h 2774677"/>
              <a:gd name="connsiteX30" fmla="*/ 2626691 w 2799528"/>
              <a:gd name="connsiteY30" fmla="*/ 2264695 h 2774677"/>
              <a:gd name="connsiteX31" fmla="*/ 2567533 w 2799528"/>
              <a:gd name="connsiteY31" fmla="*/ 2368966 h 2774677"/>
              <a:gd name="connsiteX32" fmla="*/ 2500765 w 2799528"/>
              <a:gd name="connsiteY32" fmla="*/ 2468007 h 2774677"/>
              <a:gd name="connsiteX33" fmla="*/ 2426787 w 2799528"/>
              <a:gd name="connsiteY33" fmla="*/ 2561421 h 2774677"/>
              <a:gd name="connsiteX34" fmla="*/ 2345996 w 2799528"/>
              <a:gd name="connsiteY34" fmla="*/ 2648805 h 2774677"/>
              <a:gd name="connsiteX35" fmla="*/ 2258791 w 2799528"/>
              <a:gd name="connsiteY35" fmla="*/ 2729764 h 2774677"/>
              <a:gd name="connsiteX36" fmla="*/ 2202313 w 2799528"/>
              <a:gd name="connsiteY36" fmla="*/ 2774677 h 2774677"/>
              <a:gd name="connsiteX37" fmla="*/ 2293753 w 2799528"/>
              <a:gd name="connsiteY37" fmla="*/ 781918 h 2774677"/>
              <a:gd name="connsiteX0" fmla="*/ 2202313 w 2799528"/>
              <a:gd name="connsiteY0" fmla="*/ 690478 h 2774677"/>
              <a:gd name="connsiteX1" fmla="*/ 0 w 2799528"/>
              <a:gd name="connsiteY1" fmla="*/ 690478 h 2774677"/>
              <a:gd name="connsiteX2" fmla="*/ 999902 w 2799528"/>
              <a:gd name="connsiteY2" fmla="*/ 20308 h 2774677"/>
              <a:gd name="connsiteX3" fmla="*/ 1124073 w 2799528"/>
              <a:gd name="connsiteY3" fmla="*/ 5144 h 2774677"/>
              <a:gd name="connsiteX4" fmla="*/ 1251071 w 2799528"/>
              <a:gd name="connsiteY4" fmla="*/ 0 h 2774677"/>
              <a:gd name="connsiteX5" fmla="*/ 1378067 w 2799528"/>
              <a:gd name="connsiteY5" fmla="*/ 5144 h 2774677"/>
              <a:gd name="connsiteX6" fmla="*/ 1502238 w 2799528"/>
              <a:gd name="connsiteY6" fmla="*/ 20308 h 2774677"/>
              <a:gd name="connsiteX7" fmla="*/ 1623183 w 2799528"/>
              <a:gd name="connsiteY7" fmla="*/ 45095 h 2774677"/>
              <a:gd name="connsiteX8" fmla="*/ 1740504 w 2799528"/>
              <a:gd name="connsiteY8" fmla="*/ 79104 h 2774677"/>
              <a:gd name="connsiteX9" fmla="*/ 1853801 w 2799528"/>
              <a:gd name="connsiteY9" fmla="*/ 121936 h 2774677"/>
              <a:gd name="connsiteX10" fmla="*/ 1962677 w 2799528"/>
              <a:gd name="connsiteY10" fmla="*/ 173192 h 2774677"/>
              <a:gd name="connsiteX11" fmla="*/ 2066732 w 2799528"/>
              <a:gd name="connsiteY11" fmla="*/ 232474 h 2774677"/>
              <a:gd name="connsiteX12" fmla="*/ 2165570 w 2799528"/>
              <a:gd name="connsiteY12" fmla="*/ 299378 h 2774677"/>
              <a:gd name="connsiteX13" fmla="*/ 2258791 w 2799528"/>
              <a:gd name="connsiteY13" fmla="*/ 373511 h 2774677"/>
              <a:gd name="connsiteX14" fmla="*/ 2345996 w 2799528"/>
              <a:gd name="connsiteY14" fmla="*/ 454468 h 2774677"/>
              <a:gd name="connsiteX15" fmla="*/ 2426787 w 2799528"/>
              <a:gd name="connsiteY15" fmla="*/ 541854 h 2774677"/>
              <a:gd name="connsiteX16" fmla="*/ 2500765 w 2799528"/>
              <a:gd name="connsiteY16" fmla="*/ 635266 h 2774677"/>
              <a:gd name="connsiteX17" fmla="*/ 2567533 w 2799528"/>
              <a:gd name="connsiteY17" fmla="*/ 734307 h 2774677"/>
              <a:gd name="connsiteX18" fmla="*/ 2626691 w 2799528"/>
              <a:gd name="connsiteY18" fmla="*/ 838577 h 2774677"/>
              <a:gd name="connsiteX19" fmla="*/ 2677843 w 2799528"/>
              <a:gd name="connsiteY19" fmla="*/ 947677 h 2774677"/>
              <a:gd name="connsiteX20" fmla="*/ 2720586 w 2799528"/>
              <a:gd name="connsiteY20" fmla="*/ 1061207 h 2774677"/>
              <a:gd name="connsiteX21" fmla="*/ 2754525 w 2799528"/>
              <a:gd name="connsiteY21" fmla="*/ 1178768 h 2774677"/>
              <a:gd name="connsiteX22" fmla="*/ 2779261 w 2799528"/>
              <a:gd name="connsiteY22" fmla="*/ 1299960 h 2774677"/>
              <a:gd name="connsiteX23" fmla="*/ 2794393 w 2799528"/>
              <a:gd name="connsiteY23" fmla="*/ 1424383 h 2774677"/>
              <a:gd name="connsiteX24" fmla="*/ 2799528 w 2799528"/>
              <a:gd name="connsiteY24" fmla="*/ 1551641 h 2774677"/>
              <a:gd name="connsiteX25" fmla="*/ 2794393 w 2799528"/>
              <a:gd name="connsiteY25" fmla="*/ 1678896 h 2774677"/>
              <a:gd name="connsiteX26" fmla="*/ 2779261 w 2799528"/>
              <a:gd name="connsiteY26" fmla="*/ 1803318 h 2774677"/>
              <a:gd name="connsiteX27" fmla="*/ 2754525 w 2799528"/>
              <a:gd name="connsiteY27" fmla="*/ 1924509 h 2774677"/>
              <a:gd name="connsiteX28" fmla="*/ 2720586 w 2799528"/>
              <a:gd name="connsiteY28" fmla="*/ 2042068 h 2774677"/>
              <a:gd name="connsiteX29" fmla="*/ 2677843 w 2799528"/>
              <a:gd name="connsiteY29" fmla="*/ 2155596 h 2774677"/>
              <a:gd name="connsiteX30" fmla="*/ 2626691 w 2799528"/>
              <a:gd name="connsiteY30" fmla="*/ 2264695 h 2774677"/>
              <a:gd name="connsiteX31" fmla="*/ 2567533 w 2799528"/>
              <a:gd name="connsiteY31" fmla="*/ 2368966 h 2774677"/>
              <a:gd name="connsiteX32" fmla="*/ 2500765 w 2799528"/>
              <a:gd name="connsiteY32" fmla="*/ 2468007 h 2774677"/>
              <a:gd name="connsiteX33" fmla="*/ 2426787 w 2799528"/>
              <a:gd name="connsiteY33" fmla="*/ 2561421 h 2774677"/>
              <a:gd name="connsiteX34" fmla="*/ 2345996 w 2799528"/>
              <a:gd name="connsiteY34" fmla="*/ 2648805 h 2774677"/>
              <a:gd name="connsiteX35" fmla="*/ 2258791 w 2799528"/>
              <a:gd name="connsiteY35" fmla="*/ 2729764 h 2774677"/>
              <a:gd name="connsiteX36" fmla="*/ 2202313 w 2799528"/>
              <a:gd name="connsiteY36" fmla="*/ 2774677 h 2774677"/>
              <a:gd name="connsiteX0" fmla="*/ 0 w 2799528"/>
              <a:gd name="connsiteY0" fmla="*/ 690478 h 2774677"/>
              <a:gd name="connsiteX1" fmla="*/ 999902 w 2799528"/>
              <a:gd name="connsiteY1" fmla="*/ 20308 h 2774677"/>
              <a:gd name="connsiteX2" fmla="*/ 1124073 w 2799528"/>
              <a:gd name="connsiteY2" fmla="*/ 5144 h 2774677"/>
              <a:gd name="connsiteX3" fmla="*/ 1251071 w 2799528"/>
              <a:gd name="connsiteY3" fmla="*/ 0 h 2774677"/>
              <a:gd name="connsiteX4" fmla="*/ 1378067 w 2799528"/>
              <a:gd name="connsiteY4" fmla="*/ 5144 h 2774677"/>
              <a:gd name="connsiteX5" fmla="*/ 1502238 w 2799528"/>
              <a:gd name="connsiteY5" fmla="*/ 20308 h 2774677"/>
              <a:gd name="connsiteX6" fmla="*/ 1623183 w 2799528"/>
              <a:gd name="connsiteY6" fmla="*/ 45095 h 2774677"/>
              <a:gd name="connsiteX7" fmla="*/ 1740504 w 2799528"/>
              <a:gd name="connsiteY7" fmla="*/ 79104 h 2774677"/>
              <a:gd name="connsiteX8" fmla="*/ 1853801 w 2799528"/>
              <a:gd name="connsiteY8" fmla="*/ 121936 h 2774677"/>
              <a:gd name="connsiteX9" fmla="*/ 1962677 w 2799528"/>
              <a:gd name="connsiteY9" fmla="*/ 173192 h 2774677"/>
              <a:gd name="connsiteX10" fmla="*/ 2066732 w 2799528"/>
              <a:gd name="connsiteY10" fmla="*/ 232474 h 2774677"/>
              <a:gd name="connsiteX11" fmla="*/ 2165570 w 2799528"/>
              <a:gd name="connsiteY11" fmla="*/ 299378 h 2774677"/>
              <a:gd name="connsiteX12" fmla="*/ 2258791 w 2799528"/>
              <a:gd name="connsiteY12" fmla="*/ 373511 h 2774677"/>
              <a:gd name="connsiteX13" fmla="*/ 2345996 w 2799528"/>
              <a:gd name="connsiteY13" fmla="*/ 454468 h 2774677"/>
              <a:gd name="connsiteX14" fmla="*/ 2426787 w 2799528"/>
              <a:gd name="connsiteY14" fmla="*/ 541854 h 2774677"/>
              <a:gd name="connsiteX15" fmla="*/ 2500765 w 2799528"/>
              <a:gd name="connsiteY15" fmla="*/ 635266 h 2774677"/>
              <a:gd name="connsiteX16" fmla="*/ 2567533 w 2799528"/>
              <a:gd name="connsiteY16" fmla="*/ 734307 h 2774677"/>
              <a:gd name="connsiteX17" fmla="*/ 2626691 w 2799528"/>
              <a:gd name="connsiteY17" fmla="*/ 838577 h 2774677"/>
              <a:gd name="connsiteX18" fmla="*/ 2677843 w 2799528"/>
              <a:gd name="connsiteY18" fmla="*/ 947677 h 2774677"/>
              <a:gd name="connsiteX19" fmla="*/ 2720586 w 2799528"/>
              <a:gd name="connsiteY19" fmla="*/ 1061207 h 2774677"/>
              <a:gd name="connsiteX20" fmla="*/ 2754525 w 2799528"/>
              <a:gd name="connsiteY20" fmla="*/ 1178768 h 2774677"/>
              <a:gd name="connsiteX21" fmla="*/ 2779261 w 2799528"/>
              <a:gd name="connsiteY21" fmla="*/ 1299960 h 2774677"/>
              <a:gd name="connsiteX22" fmla="*/ 2794393 w 2799528"/>
              <a:gd name="connsiteY22" fmla="*/ 1424383 h 2774677"/>
              <a:gd name="connsiteX23" fmla="*/ 2799528 w 2799528"/>
              <a:gd name="connsiteY23" fmla="*/ 1551641 h 2774677"/>
              <a:gd name="connsiteX24" fmla="*/ 2794393 w 2799528"/>
              <a:gd name="connsiteY24" fmla="*/ 1678896 h 2774677"/>
              <a:gd name="connsiteX25" fmla="*/ 2779261 w 2799528"/>
              <a:gd name="connsiteY25" fmla="*/ 1803318 h 2774677"/>
              <a:gd name="connsiteX26" fmla="*/ 2754525 w 2799528"/>
              <a:gd name="connsiteY26" fmla="*/ 1924509 h 2774677"/>
              <a:gd name="connsiteX27" fmla="*/ 2720586 w 2799528"/>
              <a:gd name="connsiteY27" fmla="*/ 2042068 h 2774677"/>
              <a:gd name="connsiteX28" fmla="*/ 2677843 w 2799528"/>
              <a:gd name="connsiteY28" fmla="*/ 2155596 h 2774677"/>
              <a:gd name="connsiteX29" fmla="*/ 2626691 w 2799528"/>
              <a:gd name="connsiteY29" fmla="*/ 2264695 h 2774677"/>
              <a:gd name="connsiteX30" fmla="*/ 2567533 w 2799528"/>
              <a:gd name="connsiteY30" fmla="*/ 2368966 h 2774677"/>
              <a:gd name="connsiteX31" fmla="*/ 2500765 w 2799528"/>
              <a:gd name="connsiteY31" fmla="*/ 2468007 h 2774677"/>
              <a:gd name="connsiteX32" fmla="*/ 2426787 w 2799528"/>
              <a:gd name="connsiteY32" fmla="*/ 2561421 h 2774677"/>
              <a:gd name="connsiteX33" fmla="*/ 2345996 w 2799528"/>
              <a:gd name="connsiteY33" fmla="*/ 2648805 h 2774677"/>
              <a:gd name="connsiteX34" fmla="*/ 2258791 w 2799528"/>
              <a:gd name="connsiteY34" fmla="*/ 2729764 h 2774677"/>
              <a:gd name="connsiteX35" fmla="*/ 2202313 w 2799528"/>
              <a:gd name="connsiteY35" fmla="*/ 2774677 h 2774677"/>
              <a:gd name="connsiteX0" fmla="*/ 0 w 1799626"/>
              <a:gd name="connsiteY0" fmla="*/ 20308 h 2774677"/>
              <a:gd name="connsiteX1" fmla="*/ 124171 w 1799626"/>
              <a:gd name="connsiteY1" fmla="*/ 5144 h 2774677"/>
              <a:gd name="connsiteX2" fmla="*/ 251169 w 1799626"/>
              <a:gd name="connsiteY2" fmla="*/ 0 h 2774677"/>
              <a:gd name="connsiteX3" fmla="*/ 378165 w 1799626"/>
              <a:gd name="connsiteY3" fmla="*/ 5144 h 2774677"/>
              <a:gd name="connsiteX4" fmla="*/ 502336 w 1799626"/>
              <a:gd name="connsiteY4" fmla="*/ 20308 h 2774677"/>
              <a:gd name="connsiteX5" fmla="*/ 623281 w 1799626"/>
              <a:gd name="connsiteY5" fmla="*/ 45095 h 2774677"/>
              <a:gd name="connsiteX6" fmla="*/ 740602 w 1799626"/>
              <a:gd name="connsiteY6" fmla="*/ 79104 h 2774677"/>
              <a:gd name="connsiteX7" fmla="*/ 853899 w 1799626"/>
              <a:gd name="connsiteY7" fmla="*/ 121936 h 2774677"/>
              <a:gd name="connsiteX8" fmla="*/ 962775 w 1799626"/>
              <a:gd name="connsiteY8" fmla="*/ 173192 h 2774677"/>
              <a:gd name="connsiteX9" fmla="*/ 1066830 w 1799626"/>
              <a:gd name="connsiteY9" fmla="*/ 232474 h 2774677"/>
              <a:gd name="connsiteX10" fmla="*/ 1165668 w 1799626"/>
              <a:gd name="connsiteY10" fmla="*/ 299378 h 2774677"/>
              <a:gd name="connsiteX11" fmla="*/ 1258889 w 1799626"/>
              <a:gd name="connsiteY11" fmla="*/ 373511 h 2774677"/>
              <a:gd name="connsiteX12" fmla="*/ 1346094 w 1799626"/>
              <a:gd name="connsiteY12" fmla="*/ 454468 h 2774677"/>
              <a:gd name="connsiteX13" fmla="*/ 1426885 w 1799626"/>
              <a:gd name="connsiteY13" fmla="*/ 541854 h 2774677"/>
              <a:gd name="connsiteX14" fmla="*/ 1500863 w 1799626"/>
              <a:gd name="connsiteY14" fmla="*/ 635266 h 2774677"/>
              <a:gd name="connsiteX15" fmla="*/ 1567631 w 1799626"/>
              <a:gd name="connsiteY15" fmla="*/ 734307 h 2774677"/>
              <a:gd name="connsiteX16" fmla="*/ 1626789 w 1799626"/>
              <a:gd name="connsiteY16" fmla="*/ 838577 h 2774677"/>
              <a:gd name="connsiteX17" fmla="*/ 1677941 w 1799626"/>
              <a:gd name="connsiteY17" fmla="*/ 947677 h 2774677"/>
              <a:gd name="connsiteX18" fmla="*/ 1720684 w 1799626"/>
              <a:gd name="connsiteY18" fmla="*/ 1061207 h 2774677"/>
              <a:gd name="connsiteX19" fmla="*/ 1754623 w 1799626"/>
              <a:gd name="connsiteY19" fmla="*/ 1178768 h 2774677"/>
              <a:gd name="connsiteX20" fmla="*/ 1779359 w 1799626"/>
              <a:gd name="connsiteY20" fmla="*/ 1299960 h 2774677"/>
              <a:gd name="connsiteX21" fmla="*/ 1794491 w 1799626"/>
              <a:gd name="connsiteY21" fmla="*/ 1424383 h 2774677"/>
              <a:gd name="connsiteX22" fmla="*/ 1799626 w 1799626"/>
              <a:gd name="connsiteY22" fmla="*/ 1551641 h 2774677"/>
              <a:gd name="connsiteX23" fmla="*/ 1794491 w 1799626"/>
              <a:gd name="connsiteY23" fmla="*/ 1678896 h 2774677"/>
              <a:gd name="connsiteX24" fmla="*/ 1779359 w 1799626"/>
              <a:gd name="connsiteY24" fmla="*/ 1803318 h 2774677"/>
              <a:gd name="connsiteX25" fmla="*/ 1754623 w 1799626"/>
              <a:gd name="connsiteY25" fmla="*/ 1924509 h 2774677"/>
              <a:gd name="connsiteX26" fmla="*/ 1720684 w 1799626"/>
              <a:gd name="connsiteY26" fmla="*/ 2042068 h 2774677"/>
              <a:gd name="connsiteX27" fmla="*/ 1677941 w 1799626"/>
              <a:gd name="connsiteY27" fmla="*/ 2155596 h 2774677"/>
              <a:gd name="connsiteX28" fmla="*/ 1626789 w 1799626"/>
              <a:gd name="connsiteY28" fmla="*/ 2264695 h 2774677"/>
              <a:gd name="connsiteX29" fmla="*/ 1567631 w 1799626"/>
              <a:gd name="connsiteY29" fmla="*/ 2368966 h 2774677"/>
              <a:gd name="connsiteX30" fmla="*/ 1500863 w 1799626"/>
              <a:gd name="connsiteY30" fmla="*/ 2468007 h 2774677"/>
              <a:gd name="connsiteX31" fmla="*/ 1426885 w 1799626"/>
              <a:gd name="connsiteY31" fmla="*/ 2561421 h 2774677"/>
              <a:gd name="connsiteX32" fmla="*/ 1346094 w 1799626"/>
              <a:gd name="connsiteY32" fmla="*/ 2648805 h 2774677"/>
              <a:gd name="connsiteX33" fmla="*/ 1258889 w 1799626"/>
              <a:gd name="connsiteY33" fmla="*/ 2729764 h 2774677"/>
              <a:gd name="connsiteX34" fmla="*/ 1202411 w 1799626"/>
              <a:gd name="connsiteY34" fmla="*/ 2774677 h 2774677"/>
              <a:gd name="connsiteX0" fmla="*/ 0 w 1799626"/>
              <a:gd name="connsiteY0" fmla="*/ 20308 h 2729764"/>
              <a:gd name="connsiteX1" fmla="*/ 124171 w 1799626"/>
              <a:gd name="connsiteY1" fmla="*/ 5144 h 2729764"/>
              <a:gd name="connsiteX2" fmla="*/ 251169 w 1799626"/>
              <a:gd name="connsiteY2" fmla="*/ 0 h 2729764"/>
              <a:gd name="connsiteX3" fmla="*/ 378165 w 1799626"/>
              <a:gd name="connsiteY3" fmla="*/ 5144 h 2729764"/>
              <a:gd name="connsiteX4" fmla="*/ 502336 w 1799626"/>
              <a:gd name="connsiteY4" fmla="*/ 20308 h 2729764"/>
              <a:gd name="connsiteX5" fmla="*/ 623281 w 1799626"/>
              <a:gd name="connsiteY5" fmla="*/ 45095 h 2729764"/>
              <a:gd name="connsiteX6" fmla="*/ 740602 w 1799626"/>
              <a:gd name="connsiteY6" fmla="*/ 79104 h 2729764"/>
              <a:gd name="connsiteX7" fmla="*/ 853899 w 1799626"/>
              <a:gd name="connsiteY7" fmla="*/ 121936 h 2729764"/>
              <a:gd name="connsiteX8" fmla="*/ 962775 w 1799626"/>
              <a:gd name="connsiteY8" fmla="*/ 173192 h 2729764"/>
              <a:gd name="connsiteX9" fmla="*/ 1066830 w 1799626"/>
              <a:gd name="connsiteY9" fmla="*/ 232474 h 2729764"/>
              <a:gd name="connsiteX10" fmla="*/ 1165668 w 1799626"/>
              <a:gd name="connsiteY10" fmla="*/ 299378 h 2729764"/>
              <a:gd name="connsiteX11" fmla="*/ 1258889 w 1799626"/>
              <a:gd name="connsiteY11" fmla="*/ 373511 h 2729764"/>
              <a:gd name="connsiteX12" fmla="*/ 1346094 w 1799626"/>
              <a:gd name="connsiteY12" fmla="*/ 454468 h 2729764"/>
              <a:gd name="connsiteX13" fmla="*/ 1426885 w 1799626"/>
              <a:gd name="connsiteY13" fmla="*/ 541854 h 2729764"/>
              <a:gd name="connsiteX14" fmla="*/ 1500863 w 1799626"/>
              <a:gd name="connsiteY14" fmla="*/ 635266 h 2729764"/>
              <a:gd name="connsiteX15" fmla="*/ 1567631 w 1799626"/>
              <a:gd name="connsiteY15" fmla="*/ 734307 h 2729764"/>
              <a:gd name="connsiteX16" fmla="*/ 1626789 w 1799626"/>
              <a:gd name="connsiteY16" fmla="*/ 838577 h 2729764"/>
              <a:gd name="connsiteX17" fmla="*/ 1677941 w 1799626"/>
              <a:gd name="connsiteY17" fmla="*/ 947677 h 2729764"/>
              <a:gd name="connsiteX18" fmla="*/ 1720684 w 1799626"/>
              <a:gd name="connsiteY18" fmla="*/ 1061207 h 2729764"/>
              <a:gd name="connsiteX19" fmla="*/ 1754623 w 1799626"/>
              <a:gd name="connsiteY19" fmla="*/ 1178768 h 2729764"/>
              <a:gd name="connsiteX20" fmla="*/ 1779359 w 1799626"/>
              <a:gd name="connsiteY20" fmla="*/ 1299960 h 2729764"/>
              <a:gd name="connsiteX21" fmla="*/ 1794491 w 1799626"/>
              <a:gd name="connsiteY21" fmla="*/ 1424383 h 2729764"/>
              <a:gd name="connsiteX22" fmla="*/ 1799626 w 1799626"/>
              <a:gd name="connsiteY22" fmla="*/ 1551641 h 2729764"/>
              <a:gd name="connsiteX23" fmla="*/ 1794491 w 1799626"/>
              <a:gd name="connsiteY23" fmla="*/ 1678896 h 2729764"/>
              <a:gd name="connsiteX24" fmla="*/ 1779359 w 1799626"/>
              <a:gd name="connsiteY24" fmla="*/ 1803318 h 2729764"/>
              <a:gd name="connsiteX25" fmla="*/ 1754623 w 1799626"/>
              <a:gd name="connsiteY25" fmla="*/ 1924509 h 2729764"/>
              <a:gd name="connsiteX26" fmla="*/ 1720684 w 1799626"/>
              <a:gd name="connsiteY26" fmla="*/ 2042068 h 2729764"/>
              <a:gd name="connsiteX27" fmla="*/ 1677941 w 1799626"/>
              <a:gd name="connsiteY27" fmla="*/ 2155596 h 2729764"/>
              <a:gd name="connsiteX28" fmla="*/ 1626789 w 1799626"/>
              <a:gd name="connsiteY28" fmla="*/ 2264695 h 2729764"/>
              <a:gd name="connsiteX29" fmla="*/ 1567631 w 1799626"/>
              <a:gd name="connsiteY29" fmla="*/ 2368966 h 2729764"/>
              <a:gd name="connsiteX30" fmla="*/ 1500863 w 1799626"/>
              <a:gd name="connsiteY30" fmla="*/ 2468007 h 2729764"/>
              <a:gd name="connsiteX31" fmla="*/ 1426885 w 1799626"/>
              <a:gd name="connsiteY31" fmla="*/ 2561421 h 2729764"/>
              <a:gd name="connsiteX32" fmla="*/ 1346094 w 1799626"/>
              <a:gd name="connsiteY32" fmla="*/ 2648805 h 2729764"/>
              <a:gd name="connsiteX33" fmla="*/ 1258889 w 1799626"/>
              <a:gd name="connsiteY33" fmla="*/ 2729764 h 2729764"/>
              <a:gd name="connsiteX0" fmla="*/ 0 w 1799626"/>
              <a:gd name="connsiteY0" fmla="*/ 20308 h 2648805"/>
              <a:gd name="connsiteX1" fmla="*/ 124171 w 1799626"/>
              <a:gd name="connsiteY1" fmla="*/ 5144 h 2648805"/>
              <a:gd name="connsiteX2" fmla="*/ 251169 w 1799626"/>
              <a:gd name="connsiteY2" fmla="*/ 0 h 2648805"/>
              <a:gd name="connsiteX3" fmla="*/ 378165 w 1799626"/>
              <a:gd name="connsiteY3" fmla="*/ 5144 h 2648805"/>
              <a:gd name="connsiteX4" fmla="*/ 502336 w 1799626"/>
              <a:gd name="connsiteY4" fmla="*/ 20308 h 2648805"/>
              <a:gd name="connsiteX5" fmla="*/ 623281 w 1799626"/>
              <a:gd name="connsiteY5" fmla="*/ 45095 h 2648805"/>
              <a:gd name="connsiteX6" fmla="*/ 740602 w 1799626"/>
              <a:gd name="connsiteY6" fmla="*/ 79104 h 2648805"/>
              <a:gd name="connsiteX7" fmla="*/ 853899 w 1799626"/>
              <a:gd name="connsiteY7" fmla="*/ 121936 h 2648805"/>
              <a:gd name="connsiteX8" fmla="*/ 962775 w 1799626"/>
              <a:gd name="connsiteY8" fmla="*/ 173192 h 2648805"/>
              <a:gd name="connsiteX9" fmla="*/ 1066830 w 1799626"/>
              <a:gd name="connsiteY9" fmla="*/ 232474 h 2648805"/>
              <a:gd name="connsiteX10" fmla="*/ 1165668 w 1799626"/>
              <a:gd name="connsiteY10" fmla="*/ 299378 h 2648805"/>
              <a:gd name="connsiteX11" fmla="*/ 1258889 w 1799626"/>
              <a:gd name="connsiteY11" fmla="*/ 373511 h 2648805"/>
              <a:gd name="connsiteX12" fmla="*/ 1346094 w 1799626"/>
              <a:gd name="connsiteY12" fmla="*/ 454468 h 2648805"/>
              <a:gd name="connsiteX13" fmla="*/ 1426885 w 1799626"/>
              <a:gd name="connsiteY13" fmla="*/ 541854 h 2648805"/>
              <a:gd name="connsiteX14" fmla="*/ 1500863 w 1799626"/>
              <a:gd name="connsiteY14" fmla="*/ 635266 h 2648805"/>
              <a:gd name="connsiteX15" fmla="*/ 1567631 w 1799626"/>
              <a:gd name="connsiteY15" fmla="*/ 734307 h 2648805"/>
              <a:gd name="connsiteX16" fmla="*/ 1626789 w 1799626"/>
              <a:gd name="connsiteY16" fmla="*/ 838577 h 2648805"/>
              <a:gd name="connsiteX17" fmla="*/ 1677941 w 1799626"/>
              <a:gd name="connsiteY17" fmla="*/ 947677 h 2648805"/>
              <a:gd name="connsiteX18" fmla="*/ 1720684 w 1799626"/>
              <a:gd name="connsiteY18" fmla="*/ 1061207 h 2648805"/>
              <a:gd name="connsiteX19" fmla="*/ 1754623 w 1799626"/>
              <a:gd name="connsiteY19" fmla="*/ 1178768 h 2648805"/>
              <a:gd name="connsiteX20" fmla="*/ 1779359 w 1799626"/>
              <a:gd name="connsiteY20" fmla="*/ 1299960 h 2648805"/>
              <a:gd name="connsiteX21" fmla="*/ 1794491 w 1799626"/>
              <a:gd name="connsiteY21" fmla="*/ 1424383 h 2648805"/>
              <a:gd name="connsiteX22" fmla="*/ 1799626 w 1799626"/>
              <a:gd name="connsiteY22" fmla="*/ 1551641 h 2648805"/>
              <a:gd name="connsiteX23" fmla="*/ 1794491 w 1799626"/>
              <a:gd name="connsiteY23" fmla="*/ 1678896 h 2648805"/>
              <a:gd name="connsiteX24" fmla="*/ 1779359 w 1799626"/>
              <a:gd name="connsiteY24" fmla="*/ 1803318 h 2648805"/>
              <a:gd name="connsiteX25" fmla="*/ 1754623 w 1799626"/>
              <a:gd name="connsiteY25" fmla="*/ 1924509 h 2648805"/>
              <a:gd name="connsiteX26" fmla="*/ 1720684 w 1799626"/>
              <a:gd name="connsiteY26" fmla="*/ 2042068 h 2648805"/>
              <a:gd name="connsiteX27" fmla="*/ 1677941 w 1799626"/>
              <a:gd name="connsiteY27" fmla="*/ 2155596 h 2648805"/>
              <a:gd name="connsiteX28" fmla="*/ 1626789 w 1799626"/>
              <a:gd name="connsiteY28" fmla="*/ 2264695 h 2648805"/>
              <a:gd name="connsiteX29" fmla="*/ 1567631 w 1799626"/>
              <a:gd name="connsiteY29" fmla="*/ 2368966 h 2648805"/>
              <a:gd name="connsiteX30" fmla="*/ 1500863 w 1799626"/>
              <a:gd name="connsiteY30" fmla="*/ 2468007 h 2648805"/>
              <a:gd name="connsiteX31" fmla="*/ 1426885 w 1799626"/>
              <a:gd name="connsiteY31" fmla="*/ 2561421 h 2648805"/>
              <a:gd name="connsiteX32" fmla="*/ 1346094 w 1799626"/>
              <a:gd name="connsiteY32" fmla="*/ 2648805 h 2648805"/>
              <a:gd name="connsiteX0" fmla="*/ 0 w 1799626"/>
              <a:gd name="connsiteY0" fmla="*/ 20308 h 2561421"/>
              <a:gd name="connsiteX1" fmla="*/ 124171 w 1799626"/>
              <a:gd name="connsiteY1" fmla="*/ 5144 h 2561421"/>
              <a:gd name="connsiteX2" fmla="*/ 251169 w 1799626"/>
              <a:gd name="connsiteY2" fmla="*/ 0 h 2561421"/>
              <a:gd name="connsiteX3" fmla="*/ 378165 w 1799626"/>
              <a:gd name="connsiteY3" fmla="*/ 5144 h 2561421"/>
              <a:gd name="connsiteX4" fmla="*/ 502336 w 1799626"/>
              <a:gd name="connsiteY4" fmla="*/ 20308 h 2561421"/>
              <a:gd name="connsiteX5" fmla="*/ 623281 w 1799626"/>
              <a:gd name="connsiteY5" fmla="*/ 45095 h 2561421"/>
              <a:gd name="connsiteX6" fmla="*/ 740602 w 1799626"/>
              <a:gd name="connsiteY6" fmla="*/ 79104 h 2561421"/>
              <a:gd name="connsiteX7" fmla="*/ 853899 w 1799626"/>
              <a:gd name="connsiteY7" fmla="*/ 121936 h 2561421"/>
              <a:gd name="connsiteX8" fmla="*/ 962775 w 1799626"/>
              <a:gd name="connsiteY8" fmla="*/ 173192 h 2561421"/>
              <a:gd name="connsiteX9" fmla="*/ 1066830 w 1799626"/>
              <a:gd name="connsiteY9" fmla="*/ 232474 h 2561421"/>
              <a:gd name="connsiteX10" fmla="*/ 1165668 w 1799626"/>
              <a:gd name="connsiteY10" fmla="*/ 299378 h 2561421"/>
              <a:gd name="connsiteX11" fmla="*/ 1258889 w 1799626"/>
              <a:gd name="connsiteY11" fmla="*/ 373511 h 2561421"/>
              <a:gd name="connsiteX12" fmla="*/ 1346094 w 1799626"/>
              <a:gd name="connsiteY12" fmla="*/ 454468 h 2561421"/>
              <a:gd name="connsiteX13" fmla="*/ 1426885 w 1799626"/>
              <a:gd name="connsiteY13" fmla="*/ 541854 h 2561421"/>
              <a:gd name="connsiteX14" fmla="*/ 1500863 w 1799626"/>
              <a:gd name="connsiteY14" fmla="*/ 635266 h 2561421"/>
              <a:gd name="connsiteX15" fmla="*/ 1567631 w 1799626"/>
              <a:gd name="connsiteY15" fmla="*/ 734307 h 2561421"/>
              <a:gd name="connsiteX16" fmla="*/ 1626789 w 1799626"/>
              <a:gd name="connsiteY16" fmla="*/ 838577 h 2561421"/>
              <a:gd name="connsiteX17" fmla="*/ 1677941 w 1799626"/>
              <a:gd name="connsiteY17" fmla="*/ 947677 h 2561421"/>
              <a:gd name="connsiteX18" fmla="*/ 1720684 w 1799626"/>
              <a:gd name="connsiteY18" fmla="*/ 1061207 h 2561421"/>
              <a:gd name="connsiteX19" fmla="*/ 1754623 w 1799626"/>
              <a:gd name="connsiteY19" fmla="*/ 1178768 h 2561421"/>
              <a:gd name="connsiteX20" fmla="*/ 1779359 w 1799626"/>
              <a:gd name="connsiteY20" fmla="*/ 1299960 h 2561421"/>
              <a:gd name="connsiteX21" fmla="*/ 1794491 w 1799626"/>
              <a:gd name="connsiteY21" fmla="*/ 1424383 h 2561421"/>
              <a:gd name="connsiteX22" fmla="*/ 1799626 w 1799626"/>
              <a:gd name="connsiteY22" fmla="*/ 1551641 h 2561421"/>
              <a:gd name="connsiteX23" fmla="*/ 1794491 w 1799626"/>
              <a:gd name="connsiteY23" fmla="*/ 1678896 h 2561421"/>
              <a:gd name="connsiteX24" fmla="*/ 1779359 w 1799626"/>
              <a:gd name="connsiteY24" fmla="*/ 1803318 h 2561421"/>
              <a:gd name="connsiteX25" fmla="*/ 1754623 w 1799626"/>
              <a:gd name="connsiteY25" fmla="*/ 1924509 h 2561421"/>
              <a:gd name="connsiteX26" fmla="*/ 1720684 w 1799626"/>
              <a:gd name="connsiteY26" fmla="*/ 2042068 h 2561421"/>
              <a:gd name="connsiteX27" fmla="*/ 1677941 w 1799626"/>
              <a:gd name="connsiteY27" fmla="*/ 2155596 h 2561421"/>
              <a:gd name="connsiteX28" fmla="*/ 1626789 w 1799626"/>
              <a:gd name="connsiteY28" fmla="*/ 2264695 h 2561421"/>
              <a:gd name="connsiteX29" fmla="*/ 1567631 w 1799626"/>
              <a:gd name="connsiteY29" fmla="*/ 2368966 h 2561421"/>
              <a:gd name="connsiteX30" fmla="*/ 1500863 w 1799626"/>
              <a:gd name="connsiteY30" fmla="*/ 2468007 h 2561421"/>
              <a:gd name="connsiteX31" fmla="*/ 1426885 w 1799626"/>
              <a:gd name="connsiteY31" fmla="*/ 2561421 h 2561421"/>
              <a:gd name="connsiteX0" fmla="*/ 0 w 1799626"/>
              <a:gd name="connsiteY0" fmla="*/ 20308 h 2468007"/>
              <a:gd name="connsiteX1" fmla="*/ 124171 w 1799626"/>
              <a:gd name="connsiteY1" fmla="*/ 5144 h 2468007"/>
              <a:gd name="connsiteX2" fmla="*/ 251169 w 1799626"/>
              <a:gd name="connsiteY2" fmla="*/ 0 h 2468007"/>
              <a:gd name="connsiteX3" fmla="*/ 378165 w 1799626"/>
              <a:gd name="connsiteY3" fmla="*/ 5144 h 2468007"/>
              <a:gd name="connsiteX4" fmla="*/ 502336 w 1799626"/>
              <a:gd name="connsiteY4" fmla="*/ 20308 h 2468007"/>
              <a:gd name="connsiteX5" fmla="*/ 623281 w 1799626"/>
              <a:gd name="connsiteY5" fmla="*/ 45095 h 2468007"/>
              <a:gd name="connsiteX6" fmla="*/ 740602 w 1799626"/>
              <a:gd name="connsiteY6" fmla="*/ 79104 h 2468007"/>
              <a:gd name="connsiteX7" fmla="*/ 853899 w 1799626"/>
              <a:gd name="connsiteY7" fmla="*/ 121936 h 2468007"/>
              <a:gd name="connsiteX8" fmla="*/ 962775 w 1799626"/>
              <a:gd name="connsiteY8" fmla="*/ 173192 h 2468007"/>
              <a:gd name="connsiteX9" fmla="*/ 1066830 w 1799626"/>
              <a:gd name="connsiteY9" fmla="*/ 232474 h 2468007"/>
              <a:gd name="connsiteX10" fmla="*/ 1165668 w 1799626"/>
              <a:gd name="connsiteY10" fmla="*/ 299378 h 2468007"/>
              <a:gd name="connsiteX11" fmla="*/ 1258889 w 1799626"/>
              <a:gd name="connsiteY11" fmla="*/ 373511 h 2468007"/>
              <a:gd name="connsiteX12" fmla="*/ 1346094 w 1799626"/>
              <a:gd name="connsiteY12" fmla="*/ 454468 h 2468007"/>
              <a:gd name="connsiteX13" fmla="*/ 1426885 w 1799626"/>
              <a:gd name="connsiteY13" fmla="*/ 541854 h 2468007"/>
              <a:gd name="connsiteX14" fmla="*/ 1500863 w 1799626"/>
              <a:gd name="connsiteY14" fmla="*/ 635266 h 2468007"/>
              <a:gd name="connsiteX15" fmla="*/ 1567631 w 1799626"/>
              <a:gd name="connsiteY15" fmla="*/ 734307 h 2468007"/>
              <a:gd name="connsiteX16" fmla="*/ 1626789 w 1799626"/>
              <a:gd name="connsiteY16" fmla="*/ 838577 h 2468007"/>
              <a:gd name="connsiteX17" fmla="*/ 1677941 w 1799626"/>
              <a:gd name="connsiteY17" fmla="*/ 947677 h 2468007"/>
              <a:gd name="connsiteX18" fmla="*/ 1720684 w 1799626"/>
              <a:gd name="connsiteY18" fmla="*/ 1061207 h 2468007"/>
              <a:gd name="connsiteX19" fmla="*/ 1754623 w 1799626"/>
              <a:gd name="connsiteY19" fmla="*/ 1178768 h 2468007"/>
              <a:gd name="connsiteX20" fmla="*/ 1779359 w 1799626"/>
              <a:gd name="connsiteY20" fmla="*/ 1299960 h 2468007"/>
              <a:gd name="connsiteX21" fmla="*/ 1794491 w 1799626"/>
              <a:gd name="connsiteY21" fmla="*/ 1424383 h 2468007"/>
              <a:gd name="connsiteX22" fmla="*/ 1799626 w 1799626"/>
              <a:gd name="connsiteY22" fmla="*/ 1551641 h 2468007"/>
              <a:gd name="connsiteX23" fmla="*/ 1794491 w 1799626"/>
              <a:gd name="connsiteY23" fmla="*/ 1678896 h 2468007"/>
              <a:gd name="connsiteX24" fmla="*/ 1779359 w 1799626"/>
              <a:gd name="connsiteY24" fmla="*/ 1803318 h 2468007"/>
              <a:gd name="connsiteX25" fmla="*/ 1754623 w 1799626"/>
              <a:gd name="connsiteY25" fmla="*/ 1924509 h 2468007"/>
              <a:gd name="connsiteX26" fmla="*/ 1720684 w 1799626"/>
              <a:gd name="connsiteY26" fmla="*/ 2042068 h 2468007"/>
              <a:gd name="connsiteX27" fmla="*/ 1677941 w 1799626"/>
              <a:gd name="connsiteY27" fmla="*/ 2155596 h 2468007"/>
              <a:gd name="connsiteX28" fmla="*/ 1626789 w 1799626"/>
              <a:gd name="connsiteY28" fmla="*/ 2264695 h 2468007"/>
              <a:gd name="connsiteX29" fmla="*/ 1567631 w 1799626"/>
              <a:gd name="connsiteY29" fmla="*/ 2368966 h 2468007"/>
              <a:gd name="connsiteX30" fmla="*/ 1500863 w 1799626"/>
              <a:gd name="connsiteY30" fmla="*/ 2468007 h 2468007"/>
              <a:gd name="connsiteX0" fmla="*/ 0 w 1799626"/>
              <a:gd name="connsiteY0" fmla="*/ 20308 h 2368966"/>
              <a:gd name="connsiteX1" fmla="*/ 124171 w 1799626"/>
              <a:gd name="connsiteY1" fmla="*/ 5144 h 2368966"/>
              <a:gd name="connsiteX2" fmla="*/ 251169 w 1799626"/>
              <a:gd name="connsiteY2" fmla="*/ 0 h 2368966"/>
              <a:gd name="connsiteX3" fmla="*/ 378165 w 1799626"/>
              <a:gd name="connsiteY3" fmla="*/ 5144 h 2368966"/>
              <a:gd name="connsiteX4" fmla="*/ 502336 w 1799626"/>
              <a:gd name="connsiteY4" fmla="*/ 20308 h 2368966"/>
              <a:gd name="connsiteX5" fmla="*/ 623281 w 1799626"/>
              <a:gd name="connsiteY5" fmla="*/ 45095 h 2368966"/>
              <a:gd name="connsiteX6" fmla="*/ 740602 w 1799626"/>
              <a:gd name="connsiteY6" fmla="*/ 79104 h 2368966"/>
              <a:gd name="connsiteX7" fmla="*/ 853899 w 1799626"/>
              <a:gd name="connsiteY7" fmla="*/ 121936 h 2368966"/>
              <a:gd name="connsiteX8" fmla="*/ 962775 w 1799626"/>
              <a:gd name="connsiteY8" fmla="*/ 173192 h 2368966"/>
              <a:gd name="connsiteX9" fmla="*/ 1066830 w 1799626"/>
              <a:gd name="connsiteY9" fmla="*/ 232474 h 2368966"/>
              <a:gd name="connsiteX10" fmla="*/ 1165668 w 1799626"/>
              <a:gd name="connsiteY10" fmla="*/ 299378 h 2368966"/>
              <a:gd name="connsiteX11" fmla="*/ 1258889 w 1799626"/>
              <a:gd name="connsiteY11" fmla="*/ 373511 h 2368966"/>
              <a:gd name="connsiteX12" fmla="*/ 1346094 w 1799626"/>
              <a:gd name="connsiteY12" fmla="*/ 454468 h 2368966"/>
              <a:gd name="connsiteX13" fmla="*/ 1426885 w 1799626"/>
              <a:gd name="connsiteY13" fmla="*/ 541854 h 2368966"/>
              <a:gd name="connsiteX14" fmla="*/ 1500863 w 1799626"/>
              <a:gd name="connsiteY14" fmla="*/ 635266 h 2368966"/>
              <a:gd name="connsiteX15" fmla="*/ 1567631 w 1799626"/>
              <a:gd name="connsiteY15" fmla="*/ 734307 h 2368966"/>
              <a:gd name="connsiteX16" fmla="*/ 1626789 w 1799626"/>
              <a:gd name="connsiteY16" fmla="*/ 838577 h 2368966"/>
              <a:gd name="connsiteX17" fmla="*/ 1677941 w 1799626"/>
              <a:gd name="connsiteY17" fmla="*/ 947677 h 2368966"/>
              <a:gd name="connsiteX18" fmla="*/ 1720684 w 1799626"/>
              <a:gd name="connsiteY18" fmla="*/ 1061207 h 2368966"/>
              <a:gd name="connsiteX19" fmla="*/ 1754623 w 1799626"/>
              <a:gd name="connsiteY19" fmla="*/ 1178768 h 2368966"/>
              <a:gd name="connsiteX20" fmla="*/ 1779359 w 1799626"/>
              <a:gd name="connsiteY20" fmla="*/ 1299960 h 2368966"/>
              <a:gd name="connsiteX21" fmla="*/ 1794491 w 1799626"/>
              <a:gd name="connsiteY21" fmla="*/ 1424383 h 2368966"/>
              <a:gd name="connsiteX22" fmla="*/ 1799626 w 1799626"/>
              <a:gd name="connsiteY22" fmla="*/ 1551641 h 2368966"/>
              <a:gd name="connsiteX23" fmla="*/ 1794491 w 1799626"/>
              <a:gd name="connsiteY23" fmla="*/ 1678896 h 2368966"/>
              <a:gd name="connsiteX24" fmla="*/ 1779359 w 1799626"/>
              <a:gd name="connsiteY24" fmla="*/ 1803318 h 2368966"/>
              <a:gd name="connsiteX25" fmla="*/ 1754623 w 1799626"/>
              <a:gd name="connsiteY25" fmla="*/ 1924509 h 2368966"/>
              <a:gd name="connsiteX26" fmla="*/ 1720684 w 1799626"/>
              <a:gd name="connsiteY26" fmla="*/ 2042068 h 2368966"/>
              <a:gd name="connsiteX27" fmla="*/ 1677941 w 1799626"/>
              <a:gd name="connsiteY27" fmla="*/ 2155596 h 2368966"/>
              <a:gd name="connsiteX28" fmla="*/ 1626789 w 1799626"/>
              <a:gd name="connsiteY28" fmla="*/ 2264695 h 2368966"/>
              <a:gd name="connsiteX29" fmla="*/ 1567631 w 1799626"/>
              <a:gd name="connsiteY29" fmla="*/ 2368966 h 2368966"/>
              <a:gd name="connsiteX0" fmla="*/ 0 w 1799626"/>
              <a:gd name="connsiteY0" fmla="*/ 20308 h 2264695"/>
              <a:gd name="connsiteX1" fmla="*/ 124171 w 1799626"/>
              <a:gd name="connsiteY1" fmla="*/ 5144 h 2264695"/>
              <a:gd name="connsiteX2" fmla="*/ 251169 w 1799626"/>
              <a:gd name="connsiteY2" fmla="*/ 0 h 2264695"/>
              <a:gd name="connsiteX3" fmla="*/ 378165 w 1799626"/>
              <a:gd name="connsiteY3" fmla="*/ 5144 h 2264695"/>
              <a:gd name="connsiteX4" fmla="*/ 502336 w 1799626"/>
              <a:gd name="connsiteY4" fmla="*/ 20308 h 2264695"/>
              <a:gd name="connsiteX5" fmla="*/ 623281 w 1799626"/>
              <a:gd name="connsiteY5" fmla="*/ 45095 h 2264695"/>
              <a:gd name="connsiteX6" fmla="*/ 740602 w 1799626"/>
              <a:gd name="connsiteY6" fmla="*/ 79104 h 2264695"/>
              <a:gd name="connsiteX7" fmla="*/ 853899 w 1799626"/>
              <a:gd name="connsiteY7" fmla="*/ 121936 h 2264695"/>
              <a:gd name="connsiteX8" fmla="*/ 962775 w 1799626"/>
              <a:gd name="connsiteY8" fmla="*/ 173192 h 2264695"/>
              <a:gd name="connsiteX9" fmla="*/ 1066830 w 1799626"/>
              <a:gd name="connsiteY9" fmla="*/ 232474 h 2264695"/>
              <a:gd name="connsiteX10" fmla="*/ 1165668 w 1799626"/>
              <a:gd name="connsiteY10" fmla="*/ 299378 h 2264695"/>
              <a:gd name="connsiteX11" fmla="*/ 1258889 w 1799626"/>
              <a:gd name="connsiteY11" fmla="*/ 373511 h 2264695"/>
              <a:gd name="connsiteX12" fmla="*/ 1346094 w 1799626"/>
              <a:gd name="connsiteY12" fmla="*/ 454468 h 2264695"/>
              <a:gd name="connsiteX13" fmla="*/ 1426885 w 1799626"/>
              <a:gd name="connsiteY13" fmla="*/ 541854 h 2264695"/>
              <a:gd name="connsiteX14" fmla="*/ 1500863 w 1799626"/>
              <a:gd name="connsiteY14" fmla="*/ 635266 h 2264695"/>
              <a:gd name="connsiteX15" fmla="*/ 1567631 w 1799626"/>
              <a:gd name="connsiteY15" fmla="*/ 734307 h 2264695"/>
              <a:gd name="connsiteX16" fmla="*/ 1626789 w 1799626"/>
              <a:gd name="connsiteY16" fmla="*/ 838577 h 2264695"/>
              <a:gd name="connsiteX17" fmla="*/ 1677941 w 1799626"/>
              <a:gd name="connsiteY17" fmla="*/ 947677 h 2264695"/>
              <a:gd name="connsiteX18" fmla="*/ 1720684 w 1799626"/>
              <a:gd name="connsiteY18" fmla="*/ 1061207 h 2264695"/>
              <a:gd name="connsiteX19" fmla="*/ 1754623 w 1799626"/>
              <a:gd name="connsiteY19" fmla="*/ 1178768 h 2264695"/>
              <a:gd name="connsiteX20" fmla="*/ 1779359 w 1799626"/>
              <a:gd name="connsiteY20" fmla="*/ 1299960 h 2264695"/>
              <a:gd name="connsiteX21" fmla="*/ 1794491 w 1799626"/>
              <a:gd name="connsiteY21" fmla="*/ 1424383 h 2264695"/>
              <a:gd name="connsiteX22" fmla="*/ 1799626 w 1799626"/>
              <a:gd name="connsiteY22" fmla="*/ 1551641 h 2264695"/>
              <a:gd name="connsiteX23" fmla="*/ 1794491 w 1799626"/>
              <a:gd name="connsiteY23" fmla="*/ 1678896 h 2264695"/>
              <a:gd name="connsiteX24" fmla="*/ 1779359 w 1799626"/>
              <a:gd name="connsiteY24" fmla="*/ 1803318 h 2264695"/>
              <a:gd name="connsiteX25" fmla="*/ 1754623 w 1799626"/>
              <a:gd name="connsiteY25" fmla="*/ 1924509 h 2264695"/>
              <a:gd name="connsiteX26" fmla="*/ 1720684 w 1799626"/>
              <a:gd name="connsiteY26" fmla="*/ 2042068 h 2264695"/>
              <a:gd name="connsiteX27" fmla="*/ 1677941 w 1799626"/>
              <a:gd name="connsiteY27" fmla="*/ 2155596 h 2264695"/>
              <a:gd name="connsiteX28" fmla="*/ 1626789 w 1799626"/>
              <a:gd name="connsiteY28" fmla="*/ 2264695 h 2264695"/>
              <a:gd name="connsiteX0" fmla="*/ 0 w 1799626"/>
              <a:gd name="connsiteY0" fmla="*/ 20308 h 2155596"/>
              <a:gd name="connsiteX1" fmla="*/ 124171 w 1799626"/>
              <a:gd name="connsiteY1" fmla="*/ 5144 h 2155596"/>
              <a:gd name="connsiteX2" fmla="*/ 251169 w 1799626"/>
              <a:gd name="connsiteY2" fmla="*/ 0 h 2155596"/>
              <a:gd name="connsiteX3" fmla="*/ 378165 w 1799626"/>
              <a:gd name="connsiteY3" fmla="*/ 5144 h 2155596"/>
              <a:gd name="connsiteX4" fmla="*/ 502336 w 1799626"/>
              <a:gd name="connsiteY4" fmla="*/ 20308 h 2155596"/>
              <a:gd name="connsiteX5" fmla="*/ 623281 w 1799626"/>
              <a:gd name="connsiteY5" fmla="*/ 45095 h 2155596"/>
              <a:gd name="connsiteX6" fmla="*/ 740602 w 1799626"/>
              <a:gd name="connsiteY6" fmla="*/ 79104 h 2155596"/>
              <a:gd name="connsiteX7" fmla="*/ 853899 w 1799626"/>
              <a:gd name="connsiteY7" fmla="*/ 121936 h 2155596"/>
              <a:gd name="connsiteX8" fmla="*/ 962775 w 1799626"/>
              <a:gd name="connsiteY8" fmla="*/ 173192 h 2155596"/>
              <a:gd name="connsiteX9" fmla="*/ 1066830 w 1799626"/>
              <a:gd name="connsiteY9" fmla="*/ 232474 h 2155596"/>
              <a:gd name="connsiteX10" fmla="*/ 1165668 w 1799626"/>
              <a:gd name="connsiteY10" fmla="*/ 299378 h 2155596"/>
              <a:gd name="connsiteX11" fmla="*/ 1258889 w 1799626"/>
              <a:gd name="connsiteY11" fmla="*/ 373511 h 2155596"/>
              <a:gd name="connsiteX12" fmla="*/ 1346094 w 1799626"/>
              <a:gd name="connsiteY12" fmla="*/ 454468 h 2155596"/>
              <a:gd name="connsiteX13" fmla="*/ 1426885 w 1799626"/>
              <a:gd name="connsiteY13" fmla="*/ 541854 h 2155596"/>
              <a:gd name="connsiteX14" fmla="*/ 1500863 w 1799626"/>
              <a:gd name="connsiteY14" fmla="*/ 635266 h 2155596"/>
              <a:gd name="connsiteX15" fmla="*/ 1567631 w 1799626"/>
              <a:gd name="connsiteY15" fmla="*/ 734307 h 2155596"/>
              <a:gd name="connsiteX16" fmla="*/ 1626789 w 1799626"/>
              <a:gd name="connsiteY16" fmla="*/ 838577 h 2155596"/>
              <a:gd name="connsiteX17" fmla="*/ 1677941 w 1799626"/>
              <a:gd name="connsiteY17" fmla="*/ 947677 h 2155596"/>
              <a:gd name="connsiteX18" fmla="*/ 1720684 w 1799626"/>
              <a:gd name="connsiteY18" fmla="*/ 1061207 h 2155596"/>
              <a:gd name="connsiteX19" fmla="*/ 1754623 w 1799626"/>
              <a:gd name="connsiteY19" fmla="*/ 1178768 h 2155596"/>
              <a:gd name="connsiteX20" fmla="*/ 1779359 w 1799626"/>
              <a:gd name="connsiteY20" fmla="*/ 1299960 h 2155596"/>
              <a:gd name="connsiteX21" fmla="*/ 1794491 w 1799626"/>
              <a:gd name="connsiteY21" fmla="*/ 1424383 h 2155596"/>
              <a:gd name="connsiteX22" fmla="*/ 1799626 w 1799626"/>
              <a:gd name="connsiteY22" fmla="*/ 1551641 h 2155596"/>
              <a:gd name="connsiteX23" fmla="*/ 1794491 w 1799626"/>
              <a:gd name="connsiteY23" fmla="*/ 1678896 h 2155596"/>
              <a:gd name="connsiteX24" fmla="*/ 1779359 w 1799626"/>
              <a:gd name="connsiteY24" fmla="*/ 1803318 h 2155596"/>
              <a:gd name="connsiteX25" fmla="*/ 1754623 w 1799626"/>
              <a:gd name="connsiteY25" fmla="*/ 1924509 h 2155596"/>
              <a:gd name="connsiteX26" fmla="*/ 1720684 w 1799626"/>
              <a:gd name="connsiteY26" fmla="*/ 2042068 h 2155596"/>
              <a:gd name="connsiteX27" fmla="*/ 1677941 w 1799626"/>
              <a:gd name="connsiteY27" fmla="*/ 2155596 h 2155596"/>
              <a:gd name="connsiteX0" fmla="*/ 0 w 1799626"/>
              <a:gd name="connsiteY0" fmla="*/ 20308 h 2042068"/>
              <a:gd name="connsiteX1" fmla="*/ 124171 w 1799626"/>
              <a:gd name="connsiteY1" fmla="*/ 5144 h 2042068"/>
              <a:gd name="connsiteX2" fmla="*/ 251169 w 1799626"/>
              <a:gd name="connsiteY2" fmla="*/ 0 h 2042068"/>
              <a:gd name="connsiteX3" fmla="*/ 378165 w 1799626"/>
              <a:gd name="connsiteY3" fmla="*/ 5144 h 2042068"/>
              <a:gd name="connsiteX4" fmla="*/ 502336 w 1799626"/>
              <a:gd name="connsiteY4" fmla="*/ 20308 h 2042068"/>
              <a:gd name="connsiteX5" fmla="*/ 623281 w 1799626"/>
              <a:gd name="connsiteY5" fmla="*/ 45095 h 2042068"/>
              <a:gd name="connsiteX6" fmla="*/ 740602 w 1799626"/>
              <a:gd name="connsiteY6" fmla="*/ 79104 h 2042068"/>
              <a:gd name="connsiteX7" fmla="*/ 853899 w 1799626"/>
              <a:gd name="connsiteY7" fmla="*/ 121936 h 2042068"/>
              <a:gd name="connsiteX8" fmla="*/ 962775 w 1799626"/>
              <a:gd name="connsiteY8" fmla="*/ 173192 h 2042068"/>
              <a:gd name="connsiteX9" fmla="*/ 1066830 w 1799626"/>
              <a:gd name="connsiteY9" fmla="*/ 232474 h 2042068"/>
              <a:gd name="connsiteX10" fmla="*/ 1165668 w 1799626"/>
              <a:gd name="connsiteY10" fmla="*/ 299378 h 2042068"/>
              <a:gd name="connsiteX11" fmla="*/ 1258889 w 1799626"/>
              <a:gd name="connsiteY11" fmla="*/ 373511 h 2042068"/>
              <a:gd name="connsiteX12" fmla="*/ 1346094 w 1799626"/>
              <a:gd name="connsiteY12" fmla="*/ 454468 h 2042068"/>
              <a:gd name="connsiteX13" fmla="*/ 1426885 w 1799626"/>
              <a:gd name="connsiteY13" fmla="*/ 541854 h 2042068"/>
              <a:gd name="connsiteX14" fmla="*/ 1500863 w 1799626"/>
              <a:gd name="connsiteY14" fmla="*/ 635266 h 2042068"/>
              <a:gd name="connsiteX15" fmla="*/ 1567631 w 1799626"/>
              <a:gd name="connsiteY15" fmla="*/ 734307 h 2042068"/>
              <a:gd name="connsiteX16" fmla="*/ 1626789 w 1799626"/>
              <a:gd name="connsiteY16" fmla="*/ 838577 h 2042068"/>
              <a:gd name="connsiteX17" fmla="*/ 1677941 w 1799626"/>
              <a:gd name="connsiteY17" fmla="*/ 947677 h 2042068"/>
              <a:gd name="connsiteX18" fmla="*/ 1720684 w 1799626"/>
              <a:gd name="connsiteY18" fmla="*/ 1061207 h 2042068"/>
              <a:gd name="connsiteX19" fmla="*/ 1754623 w 1799626"/>
              <a:gd name="connsiteY19" fmla="*/ 1178768 h 2042068"/>
              <a:gd name="connsiteX20" fmla="*/ 1779359 w 1799626"/>
              <a:gd name="connsiteY20" fmla="*/ 1299960 h 2042068"/>
              <a:gd name="connsiteX21" fmla="*/ 1794491 w 1799626"/>
              <a:gd name="connsiteY21" fmla="*/ 1424383 h 2042068"/>
              <a:gd name="connsiteX22" fmla="*/ 1799626 w 1799626"/>
              <a:gd name="connsiteY22" fmla="*/ 1551641 h 2042068"/>
              <a:gd name="connsiteX23" fmla="*/ 1794491 w 1799626"/>
              <a:gd name="connsiteY23" fmla="*/ 1678896 h 2042068"/>
              <a:gd name="connsiteX24" fmla="*/ 1779359 w 1799626"/>
              <a:gd name="connsiteY24" fmla="*/ 1803318 h 2042068"/>
              <a:gd name="connsiteX25" fmla="*/ 1754623 w 1799626"/>
              <a:gd name="connsiteY25" fmla="*/ 1924509 h 2042068"/>
              <a:gd name="connsiteX26" fmla="*/ 1720684 w 1799626"/>
              <a:gd name="connsiteY26" fmla="*/ 2042068 h 2042068"/>
              <a:gd name="connsiteX0" fmla="*/ 0 w 1799626"/>
              <a:gd name="connsiteY0" fmla="*/ 20308 h 1924509"/>
              <a:gd name="connsiteX1" fmla="*/ 124171 w 1799626"/>
              <a:gd name="connsiteY1" fmla="*/ 5144 h 1924509"/>
              <a:gd name="connsiteX2" fmla="*/ 251169 w 1799626"/>
              <a:gd name="connsiteY2" fmla="*/ 0 h 1924509"/>
              <a:gd name="connsiteX3" fmla="*/ 378165 w 1799626"/>
              <a:gd name="connsiteY3" fmla="*/ 5144 h 1924509"/>
              <a:gd name="connsiteX4" fmla="*/ 502336 w 1799626"/>
              <a:gd name="connsiteY4" fmla="*/ 20308 h 1924509"/>
              <a:gd name="connsiteX5" fmla="*/ 623281 w 1799626"/>
              <a:gd name="connsiteY5" fmla="*/ 45095 h 1924509"/>
              <a:gd name="connsiteX6" fmla="*/ 740602 w 1799626"/>
              <a:gd name="connsiteY6" fmla="*/ 79104 h 1924509"/>
              <a:gd name="connsiteX7" fmla="*/ 853899 w 1799626"/>
              <a:gd name="connsiteY7" fmla="*/ 121936 h 1924509"/>
              <a:gd name="connsiteX8" fmla="*/ 962775 w 1799626"/>
              <a:gd name="connsiteY8" fmla="*/ 173192 h 1924509"/>
              <a:gd name="connsiteX9" fmla="*/ 1066830 w 1799626"/>
              <a:gd name="connsiteY9" fmla="*/ 232474 h 1924509"/>
              <a:gd name="connsiteX10" fmla="*/ 1165668 w 1799626"/>
              <a:gd name="connsiteY10" fmla="*/ 299378 h 1924509"/>
              <a:gd name="connsiteX11" fmla="*/ 1258889 w 1799626"/>
              <a:gd name="connsiteY11" fmla="*/ 373511 h 1924509"/>
              <a:gd name="connsiteX12" fmla="*/ 1346094 w 1799626"/>
              <a:gd name="connsiteY12" fmla="*/ 454468 h 1924509"/>
              <a:gd name="connsiteX13" fmla="*/ 1426885 w 1799626"/>
              <a:gd name="connsiteY13" fmla="*/ 541854 h 1924509"/>
              <a:gd name="connsiteX14" fmla="*/ 1500863 w 1799626"/>
              <a:gd name="connsiteY14" fmla="*/ 635266 h 1924509"/>
              <a:gd name="connsiteX15" fmla="*/ 1567631 w 1799626"/>
              <a:gd name="connsiteY15" fmla="*/ 734307 h 1924509"/>
              <a:gd name="connsiteX16" fmla="*/ 1626789 w 1799626"/>
              <a:gd name="connsiteY16" fmla="*/ 838577 h 1924509"/>
              <a:gd name="connsiteX17" fmla="*/ 1677941 w 1799626"/>
              <a:gd name="connsiteY17" fmla="*/ 947677 h 1924509"/>
              <a:gd name="connsiteX18" fmla="*/ 1720684 w 1799626"/>
              <a:gd name="connsiteY18" fmla="*/ 1061207 h 1924509"/>
              <a:gd name="connsiteX19" fmla="*/ 1754623 w 1799626"/>
              <a:gd name="connsiteY19" fmla="*/ 1178768 h 1924509"/>
              <a:gd name="connsiteX20" fmla="*/ 1779359 w 1799626"/>
              <a:gd name="connsiteY20" fmla="*/ 1299960 h 1924509"/>
              <a:gd name="connsiteX21" fmla="*/ 1794491 w 1799626"/>
              <a:gd name="connsiteY21" fmla="*/ 1424383 h 1924509"/>
              <a:gd name="connsiteX22" fmla="*/ 1799626 w 1799626"/>
              <a:gd name="connsiteY22" fmla="*/ 1551641 h 1924509"/>
              <a:gd name="connsiteX23" fmla="*/ 1794491 w 1799626"/>
              <a:gd name="connsiteY23" fmla="*/ 1678896 h 1924509"/>
              <a:gd name="connsiteX24" fmla="*/ 1779359 w 1799626"/>
              <a:gd name="connsiteY24" fmla="*/ 1803318 h 1924509"/>
              <a:gd name="connsiteX25" fmla="*/ 1754623 w 1799626"/>
              <a:gd name="connsiteY25" fmla="*/ 1924509 h 1924509"/>
              <a:gd name="connsiteX0" fmla="*/ 0 w 1799626"/>
              <a:gd name="connsiteY0" fmla="*/ 20308 h 1803318"/>
              <a:gd name="connsiteX1" fmla="*/ 124171 w 1799626"/>
              <a:gd name="connsiteY1" fmla="*/ 5144 h 1803318"/>
              <a:gd name="connsiteX2" fmla="*/ 251169 w 1799626"/>
              <a:gd name="connsiteY2" fmla="*/ 0 h 1803318"/>
              <a:gd name="connsiteX3" fmla="*/ 378165 w 1799626"/>
              <a:gd name="connsiteY3" fmla="*/ 5144 h 1803318"/>
              <a:gd name="connsiteX4" fmla="*/ 502336 w 1799626"/>
              <a:gd name="connsiteY4" fmla="*/ 20308 h 1803318"/>
              <a:gd name="connsiteX5" fmla="*/ 623281 w 1799626"/>
              <a:gd name="connsiteY5" fmla="*/ 45095 h 1803318"/>
              <a:gd name="connsiteX6" fmla="*/ 740602 w 1799626"/>
              <a:gd name="connsiteY6" fmla="*/ 79104 h 1803318"/>
              <a:gd name="connsiteX7" fmla="*/ 853899 w 1799626"/>
              <a:gd name="connsiteY7" fmla="*/ 121936 h 1803318"/>
              <a:gd name="connsiteX8" fmla="*/ 962775 w 1799626"/>
              <a:gd name="connsiteY8" fmla="*/ 173192 h 1803318"/>
              <a:gd name="connsiteX9" fmla="*/ 1066830 w 1799626"/>
              <a:gd name="connsiteY9" fmla="*/ 232474 h 1803318"/>
              <a:gd name="connsiteX10" fmla="*/ 1165668 w 1799626"/>
              <a:gd name="connsiteY10" fmla="*/ 299378 h 1803318"/>
              <a:gd name="connsiteX11" fmla="*/ 1258889 w 1799626"/>
              <a:gd name="connsiteY11" fmla="*/ 373511 h 1803318"/>
              <a:gd name="connsiteX12" fmla="*/ 1346094 w 1799626"/>
              <a:gd name="connsiteY12" fmla="*/ 454468 h 1803318"/>
              <a:gd name="connsiteX13" fmla="*/ 1426885 w 1799626"/>
              <a:gd name="connsiteY13" fmla="*/ 541854 h 1803318"/>
              <a:gd name="connsiteX14" fmla="*/ 1500863 w 1799626"/>
              <a:gd name="connsiteY14" fmla="*/ 635266 h 1803318"/>
              <a:gd name="connsiteX15" fmla="*/ 1567631 w 1799626"/>
              <a:gd name="connsiteY15" fmla="*/ 734307 h 1803318"/>
              <a:gd name="connsiteX16" fmla="*/ 1626789 w 1799626"/>
              <a:gd name="connsiteY16" fmla="*/ 838577 h 1803318"/>
              <a:gd name="connsiteX17" fmla="*/ 1677941 w 1799626"/>
              <a:gd name="connsiteY17" fmla="*/ 947677 h 1803318"/>
              <a:gd name="connsiteX18" fmla="*/ 1720684 w 1799626"/>
              <a:gd name="connsiteY18" fmla="*/ 1061207 h 1803318"/>
              <a:gd name="connsiteX19" fmla="*/ 1754623 w 1799626"/>
              <a:gd name="connsiteY19" fmla="*/ 1178768 h 1803318"/>
              <a:gd name="connsiteX20" fmla="*/ 1779359 w 1799626"/>
              <a:gd name="connsiteY20" fmla="*/ 1299960 h 1803318"/>
              <a:gd name="connsiteX21" fmla="*/ 1794491 w 1799626"/>
              <a:gd name="connsiteY21" fmla="*/ 1424383 h 1803318"/>
              <a:gd name="connsiteX22" fmla="*/ 1799626 w 1799626"/>
              <a:gd name="connsiteY22" fmla="*/ 1551641 h 1803318"/>
              <a:gd name="connsiteX23" fmla="*/ 1794491 w 1799626"/>
              <a:gd name="connsiteY23" fmla="*/ 1678896 h 1803318"/>
              <a:gd name="connsiteX24" fmla="*/ 1779359 w 1799626"/>
              <a:gd name="connsiteY24" fmla="*/ 1803318 h 1803318"/>
              <a:gd name="connsiteX0" fmla="*/ 0 w 1799626"/>
              <a:gd name="connsiteY0" fmla="*/ 20308 h 1678896"/>
              <a:gd name="connsiteX1" fmla="*/ 124171 w 1799626"/>
              <a:gd name="connsiteY1" fmla="*/ 5144 h 1678896"/>
              <a:gd name="connsiteX2" fmla="*/ 251169 w 1799626"/>
              <a:gd name="connsiteY2" fmla="*/ 0 h 1678896"/>
              <a:gd name="connsiteX3" fmla="*/ 378165 w 1799626"/>
              <a:gd name="connsiteY3" fmla="*/ 5144 h 1678896"/>
              <a:gd name="connsiteX4" fmla="*/ 502336 w 1799626"/>
              <a:gd name="connsiteY4" fmla="*/ 20308 h 1678896"/>
              <a:gd name="connsiteX5" fmla="*/ 623281 w 1799626"/>
              <a:gd name="connsiteY5" fmla="*/ 45095 h 1678896"/>
              <a:gd name="connsiteX6" fmla="*/ 740602 w 1799626"/>
              <a:gd name="connsiteY6" fmla="*/ 79104 h 1678896"/>
              <a:gd name="connsiteX7" fmla="*/ 853899 w 1799626"/>
              <a:gd name="connsiteY7" fmla="*/ 121936 h 1678896"/>
              <a:gd name="connsiteX8" fmla="*/ 962775 w 1799626"/>
              <a:gd name="connsiteY8" fmla="*/ 173192 h 1678896"/>
              <a:gd name="connsiteX9" fmla="*/ 1066830 w 1799626"/>
              <a:gd name="connsiteY9" fmla="*/ 232474 h 1678896"/>
              <a:gd name="connsiteX10" fmla="*/ 1165668 w 1799626"/>
              <a:gd name="connsiteY10" fmla="*/ 299378 h 1678896"/>
              <a:gd name="connsiteX11" fmla="*/ 1258889 w 1799626"/>
              <a:gd name="connsiteY11" fmla="*/ 373511 h 1678896"/>
              <a:gd name="connsiteX12" fmla="*/ 1346094 w 1799626"/>
              <a:gd name="connsiteY12" fmla="*/ 454468 h 1678896"/>
              <a:gd name="connsiteX13" fmla="*/ 1426885 w 1799626"/>
              <a:gd name="connsiteY13" fmla="*/ 541854 h 1678896"/>
              <a:gd name="connsiteX14" fmla="*/ 1500863 w 1799626"/>
              <a:gd name="connsiteY14" fmla="*/ 635266 h 1678896"/>
              <a:gd name="connsiteX15" fmla="*/ 1567631 w 1799626"/>
              <a:gd name="connsiteY15" fmla="*/ 734307 h 1678896"/>
              <a:gd name="connsiteX16" fmla="*/ 1626789 w 1799626"/>
              <a:gd name="connsiteY16" fmla="*/ 838577 h 1678896"/>
              <a:gd name="connsiteX17" fmla="*/ 1677941 w 1799626"/>
              <a:gd name="connsiteY17" fmla="*/ 947677 h 1678896"/>
              <a:gd name="connsiteX18" fmla="*/ 1720684 w 1799626"/>
              <a:gd name="connsiteY18" fmla="*/ 1061207 h 1678896"/>
              <a:gd name="connsiteX19" fmla="*/ 1754623 w 1799626"/>
              <a:gd name="connsiteY19" fmla="*/ 1178768 h 1678896"/>
              <a:gd name="connsiteX20" fmla="*/ 1779359 w 1799626"/>
              <a:gd name="connsiteY20" fmla="*/ 1299960 h 1678896"/>
              <a:gd name="connsiteX21" fmla="*/ 1794491 w 1799626"/>
              <a:gd name="connsiteY21" fmla="*/ 1424383 h 1678896"/>
              <a:gd name="connsiteX22" fmla="*/ 1799626 w 1799626"/>
              <a:gd name="connsiteY22" fmla="*/ 1551641 h 1678896"/>
              <a:gd name="connsiteX23" fmla="*/ 1794491 w 1799626"/>
              <a:gd name="connsiteY23" fmla="*/ 1678896 h 1678896"/>
              <a:gd name="connsiteX0" fmla="*/ 0 w 1675455"/>
              <a:gd name="connsiteY0" fmla="*/ 5144 h 1678896"/>
              <a:gd name="connsiteX1" fmla="*/ 126998 w 1675455"/>
              <a:gd name="connsiteY1" fmla="*/ 0 h 1678896"/>
              <a:gd name="connsiteX2" fmla="*/ 253994 w 1675455"/>
              <a:gd name="connsiteY2" fmla="*/ 5144 h 1678896"/>
              <a:gd name="connsiteX3" fmla="*/ 378165 w 1675455"/>
              <a:gd name="connsiteY3" fmla="*/ 20308 h 1678896"/>
              <a:gd name="connsiteX4" fmla="*/ 499110 w 1675455"/>
              <a:gd name="connsiteY4" fmla="*/ 45095 h 1678896"/>
              <a:gd name="connsiteX5" fmla="*/ 616431 w 1675455"/>
              <a:gd name="connsiteY5" fmla="*/ 79104 h 1678896"/>
              <a:gd name="connsiteX6" fmla="*/ 729728 w 1675455"/>
              <a:gd name="connsiteY6" fmla="*/ 121936 h 1678896"/>
              <a:gd name="connsiteX7" fmla="*/ 838604 w 1675455"/>
              <a:gd name="connsiteY7" fmla="*/ 173192 h 1678896"/>
              <a:gd name="connsiteX8" fmla="*/ 942659 w 1675455"/>
              <a:gd name="connsiteY8" fmla="*/ 232474 h 1678896"/>
              <a:gd name="connsiteX9" fmla="*/ 1041497 w 1675455"/>
              <a:gd name="connsiteY9" fmla="*/ 299378 h 1678896"/>
              <a:gd name="connsiteX10" fmla="*/ 1134718 w 1675455"/>
              <a:gd name="connsiteY10" fmla="*/ 373511 h 1678896"/>
              <a:gd name="connsiteX11" fmla="*/ 1221923 w 1675455"/>
              <a:gd name="connsiteY11" fmla="*/ 454468 h 1678896"/>
              <a:gd name="connsiteX12" fmla="*/ 1302714 w 1675455"/>
              <a:gd name="connsiteY12" fmla="*/ 541854 h 1678896"/>
              <a:gd name="connsiteX13" fmla="*/ 1376692 w 1675455"/>
              <a:gd name="connsiteY13" fmla="*/ 635266 h 1678896"/>
              <a:gd name="connsiteX14" fmla="*/ 1443460 w 1675455"/>
              <a:gd name="connsiteY14" fmla="*/ 734307 h 1678896"/>
              <a:gd name="connsiteX15" fmla="*/ 1502618 w 1675455"/>
              <a:gd name="connsiteY15" fmla="*/ 838577 h 1678896"/>
              <a:gd name="connsiteX16" fmla="*/ 1553770 w 1675455"/>
              <a:gd name="connsiteY16" fmla="*/ 947677 h 1678896"/>
              <a:gd name="connsiteX17" fmla="*/ 1596513 w 1675455"/>
              <a:gd name="connsiteY17" fmla="*/ 1061207 h 1678896"/>
              <a:gd name="connsiteX18" fmla="*/ 1630452 w 1675455"/>
              <a:gd name="connsiteY18" fmla="*/ 1178768 h 1678896"/>
              <a:gd name="connsiteX19" fmla="*/ 1655188 w 1675455"/>
              <a:gd name="connsiteY19" fmla="*/ 1299960 h 1678896"/>
              <a:gd name="connsiteX20" fmla="*/ 1670320 w 1675455"/>
              <a:gd name="connsiteY20" fmla="*/ 1424383 h 1678896"/>
              <a:gd name="connsiteX21" fmla="*/ 1675455 w 1675455"/>
              <a:gd name="connsiteY21" fmla="*/ 1551641 h 1678896"/>
              <a:gd name="connsiteX22" fmla="*/ 1670320 w 1675455"/>
              <a:gd name="connsiteY22" fmla="*/ 1678896 h 1678896"/>
              <a:gd name="connsiteX0" fmla="*/ 0 w 1548457"/>
              <a:gd name="connsiteY0" fmla="*/ 0 h 1678896"/>
              <a:gd name="connsiteX1" fmla="*/ 126996 w 1548457"/>
              <a:gd name="connsiteY1" fmla="*/ 5144 h 1678896"/>
              <a:gd name="connsiteX2" fmla="*/ 251167 w 1548457"/>
              <a:gd name="connsiteY2" fmla="*/ 20308 h 1678896"/>
              <a:gd name="connsiteX3" fmla="*/ 372112 w 1548457"/>
              <a:gd name="connsiteY3" fmla="*/ 45095 h 1678896"/>
              <a:gd name="connsiteX4" fmla="*/ 489433 w 1548457"/>
              <a:gd name="connsiteY4" fmla="*/ 79104 h 1678896"/>
              <a:gd name="connsiteX5" fmla="*/ 602730 w 1548457"/>
              <a:gd name="connsiteY5" fmla="*/ 121936 h 1678896"/>
              <a:gd name="connsiteX6" fmla="*/ 711606 w 1548457"/>
              <a:gd name="connsiteY6" fmla="*/ 173192 h 1678896"/>
              <a:gd name="connsiteX7" fmla="*/ 815661 w 1548457"/>
              <a:gd name="connsiteY7" fmla="*/ 232474 h 1678896"/>
              <a:gd name="connsiteX8" fmla="*/ 914499 w 1548457"/>
              <a:gd name="connsiteY8" fmla="*/ 299378 h 1678896"/>
              <a:gd name="connsiteX9" fmla="*/ 1007720 w 1548457"/>
              <a:gd name="connsiteY9" fmla="*/ 373511 h 1678896"/>
              <a:gd name="connsiteX10" fmla="*/ 1094925 w 1548457"/>
              <a:gd name="connsiteY10" fmla="*/ 454468 h 1678896"/>
              <a:gd name="connsiteX11" fmla="*/ 1175716 w 1548457"/>
              <a:gd name="connsiteY11" fmla="*/ 541854 h 1678896"/>
              <a:gd name="connsiteX12" fmla="*/ 1249694 w 1548457"/>
              <a:gd name="connsiteY12" fmla="*/ 635266 h 1678896"/>
              <a:gd name="connsiteX13" fmla="*/ 1316462 w 1548457"/>
              <a:gd name="connsiteY13" fmla="*/ 734307 h 1678896"/>
              <a:gd name="connsiteX14" fmla="*/ 1375620 w 1548457"/>
              <a:gd name="connsiteY14" fmla="*/ 838577 h 1678896"/>
              <a:gd name="connsiteX15" fmla="*/ 1426772 w 1548457"/>
              <a:gd name="connsiteY15" fmla="*/ 947677 h 1678896"/>
              <a:gd name="connsiteX16" fmla="*/ 1469515 w 1548457"/>
              <a:gd name="connsiteY16" fmla="*/ 1061207 h 1678896"/>
              <a:gd name="connsiteX17" fmla="*/ 1503454 w 1548457"/>
              <a:gd name="connsiteY17" fmla="*/ 1178768 h 1678896"/>
              <a:gd name="connsiteX18" fmla="*/ 1528190 w 1548457"/>
              <a:gd name="connsiteY18" fmla="*/ 1299960 h 1678896"/>
              <a:gd name="connsiteX19" fmla="*/ 1543322 w 1548457"/>
              <a:gd name="connsiteY19" fmla="*/ 1424383 h 1678896"/>
              <a:gd name="connsiteX20" fmla="*/ 1548457 w 1548457"/>
              <a:gd name="connsiteY20" fmla="*/ 1551641 h 1678896"/>
              <a:gd name="connsiteX21" fmla="*/ 1543322 w 1548457"/>
              <a:gd name="connsiteY21" fmla="*/ 1678896 h 1678896"/>
              <a:gd name="connsiteX0" fmla="*/ 0 w 1421461"/>
              <a:gd name="connsiteY0" fmla="*/ 0 h 1673752"/>
              <a:gd name="connsiteX1" fmla="*/ 124171 w 1421461"/>
              <a:gd name="connsiteY1" fmla="*/ 15164 h 1673752"/>
              <a:gd name="connsiteX2" fmla="*/ 245116 w 1421461"/>
              <a:gd name="connsiteY2" fmla="*/ 39951 h 1673752"/>
              <a:gd name="connsiteX3" fmla="*/ 362437 w 1421461"/>
              <a:gd name="connsiteY3" fmla="*/ 73960 h 1673752"/>
              <a:gd name="connsiteX4" fmla="*/ 475734 w 1421461"/>
              <a:gd name="connsiteY4" fmla="*/ 116792 h 1673752"/>
              <a:gd name="connsiteX5" fmla="*/ 584610 w 1421461"/>
              <a:gd name="connsiteY5" fmla="*/ 168048 h 1673752"/>
              <a:gd name="connsiteX6" fmla="*/ 688665 w 1421461"/>
              <a:gd name="connsiteY6" fmla="*/ 227330 h 1673752"/>
              <a:gd name="connsiteX7" fmla="*/ 787503 w 1421461"/>
              <a:gd name="connsiteY7" fmla="*/ 294234 h 1673752"/>
              <a:gd name="connsiteX8" fmla="*/ 880724 w 1421461"/>
              <a:gd name="connsiteY8" fmla="*/ 368367 h 1673752"/>
              <a:gd name="connsiteX9" fmla="*/ 967929 w 1421461"/>
              <a:gd name="connsiteY9" fmla="*/ 449324 h 1673752"/>
              <a:gd name="connsiteX10" fmla="*/ 1048720 w 1421461"/>
              <a:gd name="connsiteY10" fmla="*/ 536710 h 1673752"/>
              <a:gd name="connsiteX11" fmla="*/ 1122698 w 1421461"/>
              <a:gd name="connsiteY11" fmla="*/ 630122 h 1673752"/>
              <a:gd name="connsiteX12" fmla="*/ 1189466 w 1421461"/>
              <a:gd name="connsiteY12" fmla="*/ 729163 h 1673752"/>
              <a:gd name="connsiteX13" fmla="*/ 1248624 w 1421461"/>
              <a:gd name="connsiteY13" fmla="*/ 833433 h 1673752"/>
              <a:gd name="connsiteX14" fmla="*/ 1299776 w 1421461"/>
              <a:gd name="connsiteY14" fmla="*/ 942533 h 1673752"/>
              <a:gd name="connsiteX15" fmla="*/ 1342519 w 1421461"/>
              <a:gd name="connsiteY15" fmla="*/ 1056063 h 1673752"/>
              <a:gd name="connsiteX16" fmla="*/ 1376458 w 1421461"/>
              <a:gd name="connsiteY16" fmla="*/ 1173624 h 1673752"/>
              <a:gd name="connsiteX17" fmla="*/ 1401194 w 1421461"/>
              <a:gd name="connsiteY17" fmla="*/ 1294816 h 1673752"/>
              <a:gd name="connsiteX18" fmla="*/ 1416326 w 1421461"/>
              <a:gd name="connsiteY18" fmla="*/ 1419239 h 1673752"/>
              <a:gd name="connsiteX19" fmla="*/ 1421461 w 1421461"/>
              <a:gd name="connsiteY19" fmla="*/ 1546497 h 1673752"/>
              <a:gd name="connsiteX20" fmla="*/ 1416326 w 1421461"/>
              <a:gd name="connsiteY20" fmla="*/ 1673752 h 1673752"/>
              <a:gd name="connsiteX0" fmla="*/ 0 w 1297290"/>
              <a:gd name="connsiteY0" fmla="*/ 0 h 1658588"/>
              <a:gd name="connsiteX1" fmla="*/ 120945 w 1297290"/>
              <a:gd name="connsiteY1" fmla="*/ 24787 h 1658588"/>
              <a:gd name="connsiteX2" fmla="*/ 238266 w 1297290"/>
              <a:gd name="connsiteY2" fmla="*/ 58796 h 1658588"/>
              <a:gd name="connsiteX3" fmla="*/ 351563 w 1297290"/>
              <a:gd name="connsiteY3" fmla="*/ 101628 h 1658588"/>
              <a:gd name="connsiteX4" fmla="*/ 460439 w 1297290"/>
              <a:gd name="connsiteY4" fmla="*/ 152884 h 1658588"/>
              <a:gd name="connsiteX5" fmla="*/ 564494 w 1297290"/>
              <a:gd name="connsiteY5" fmla="*/ 212166 h 1658588"/>
              <a:gd name="connsiteX6" fmla="*/ 663332 w 1297290"/>
              <a:gd name="connsiteY6" fmla="*/ 279070 h 1658588"/>
              <a:gd name="connsiteX7" fmla="*/ 756553 w 1297290"/>
              <a:gd name="connsiteY7" fmla="*/ 353203 h 1658588"/>
              <a:gd name="connsiteX8" fmla="*/ 843758 w 1297290"/>
              <a:gd name="connsiteY8" fmla="*/ 434160 h 1658588"/>
              <a:gd name="connsiteX9" fmla="*/ 924549 w 1297290"/>
              <a:gd name="connsiteY9" fmla="*/ 521546 h 1658588"/>
              <a:gd name="connsiteX10" fmla="*/ 998527 w 1297290"/>
              <a:gd name="connsiteY10" fmla="*/ 614958 h 1658588"/>
              <a:gd name="connsiteX11" fmla="*/ 1065295 w 1297290"/>
              <a:gd name="connsiteY11" fmla="*/ 713999 h 1658588"/>
              <a:gd name="connsiteX12" fmla="*/ 1124453 w 1297290"/>
              <a:gd name="connsiteY12" fmla="*/ 818269 h 1658588"/>
              <a:gd name="connsiteX13" fmla="*/ 1175605 w 1297290"/>
              <a:gd name="connsiteY13" fmla="*/ 927369 h 1658588"/>
              <a:gd name="connsiteX14" fmla="*/ 1218348 w 1297290"/>
              <a:gd name="connsiteY14" fmla="*/ 1040899 h 1658588"/>
              <a:gd name="connsiteX15" fmla="*/ 1252287 w 1297290"/>
              <a:gd name="connsiteY15" fmla="*/ 1158460 h 1658588"/>
              <a:gd name="connsiteX16" fmla="*/ 1277023 w 1297290"/>
              <a:gd name="connsiteY16" fmla="*/ 1279652 h 1658588"/>
              <a:gd name="connsiteX17" fmla="*/ 1292155 w 1297290"/>
              <a:gd name="connsiteY17" fmla="*/ 1404075 h 1658588"/>
              <a:gd name="connsiteX18" fmla="*/ 1297290 w 1297290"/>
              <a:gd name="connsiteY18" fmla="*/ 1531333 h 1658588"/>
              <a:gd name="connsiteX19" fmla="*/ 1292155 w 1297290"/>
              <a:gd name="connsiteY19" fmla="*/ 1658588 h 1658588"/>
              <a:gd name="connsiteX0" fmla="*/ 0 w 1297290"/>
              <a:gd name="connsiteY0" fmla="*/ 0 h 1531333"/>
              <a:gd name="connsiteX1" fmla="*/ 120945 w 1297290"/>
              <a:gd name="connsiteY1" fmla="*/ 24787 h 1531333"/>
              <a:gd name="connsiteX2" fmla="*/ 238266 w 1297290"/>
              <a:gd name="connsiteY2" fmla="*/ 58796 h 1531333"/>
              <a:gd name="connsiteX3" fmla="*/ 351563 w 1297290"/>
              <a:gd name="connsiteY3" fmla="*/ 101628 h 1531333"/>
              <a:gd name="connsiteX4" fmla="*/ 460439 w 1297290"/>
              <a:gd name="connsiteY4" fmla="*/ 152884 h 1531333"/>
              <a:gd name="connsiteX5" fmla="*/ 564494 w 1297290"/>
              <a:gd name="connsiteY5" fmla="*/ 212166 h 1531333"/>
              <a:gd name="connsiteX6" fmla="*/ 663332 w 1297290"/>
              <a:gd name="connsiteY6" fmla="*/ 279070 h 1531333"/>
              <a:gd name="connsiteX7" fmla="*/ 756553 w 1297290"/>
              <a:gd name="connsiteY7" fmla="*/ 353203 h 1531333"/>
              <a:gd name="connsiteX8" fmla="*/ 843758 w 1297290"/>
              <a:gd name="connsiteY8" fmla="*/ 434160 h 1531333"/>
              <a:gd name="connsiteX9" fmla="*/ 924549 w 1297290"/>
              <a:gd name="connsiteY9" fmla="*/ 521546 h 1531333"/>
              <a:gd name="connsiteX10" fmla="*/ 998527 w 1297290"/>
              <a:gd name="connsiteY10" fmla="*/ 614958 h 1531333"/>
              <a:gd name="connsiteX11" fmla="*/ 1065295 w 1297290"/>
              <a:gd name="connsiteY11" fmla="*/ 713999 h 1531333"/>
              <a:gd name="connsiteX12" fmla="*/ 1124453 w 1297290"/>
              <a:gd name="connsiteY12" fmla="*/ 818269 h 1531333"/>
              <a:gd name="connsiteX13" fmla="*/ 1175605 w 1297290"/>
              <a:gd name="connsiteY13" fmla="*/ 927369 h 1531333"/>
              <a:gd name="connsiteX14" fmla="*/ 1218348 w 1297290"/>
              <a:gd name="connsiteY14" fmla="*/ 1040899 h 1531333"/>
              <a:gd name="connsiteX15" fmla="*/ 1252287 w 1297290"/>
              <a:gd name="connsiteY15" fmla="*/ 1158460 h 1531333"/>
              <a:gd name="connsiteX16" fmla="*/ 1277023 w 1297290"/>
              <a:gd name="connsiteY16" fmla="*/ 1279652 h 1531333"/>
              <a:gd name="connsiteX17" fmla="*/ 1292155 w 1297290"/>
              <a:gd name="connsiteY17" fmla="*/ 1404075 h 1531333"/>
              <a:gd name="connsiteX18" fmla="*/ 1297290 w 1297290"/>
              <a:gd name="connsiteY18" fmla="*/ 1531333 h 1531333"/>
              <a:gd name="connsiteX0" fmla="*/ 0 w 1292155"/>
              <a:gd name="connsiteY0" fmla="*/ 0 h 1404075"/>
              <a:gd name="connsiteX1" fmla="*/ 120945 w 1292155"/>
              <a:gd name="connsiteY1" fmla="*/ 24787 h 1404075"/>
              <a:gd name="connsiteX2" fmla="*/ 238266 w 1292155"/>
              <a:gd name="connsiteY2" fmla="*/ 58796 h 1404075"/>
              <a:gd name="connsiteX3" fmla="*/ 351563 w 1292155"/>
              <a:gd name="connsiteY3" fmla="*/ 101628 h 1404075"/>
              <a:gd name="connsiteX4" fmla="*/ 460439 w 1292155"/>
              <a:gd name="connsiteY4" fmla="*/ 152884 h 1404075"/>
              <a:gd name="connsiteX5" fmla="*/ 564494 w 1292155"/>
              <a:gd name="connsiteY5" fmla="*/ 212166 h 1404075"/>
              <a:gd name="connsiteX6" fmla="*/ 663332 w 1292155"/>
              <a:gd name="connsiteY6" fmla="*/ 279070 h 1404075"/>
              <a:gd name="connsiteX7" fmla="*/ 756553 w 1292155"/>
              <a:gd name="connsiteY7" fmla="*/ 353203 h 1404075"/>
              <a:gd name="connsiteX8" fmla="*/ 843758 w 1292155"/>
              <a:gd name="connsiteY8" fmla="*/ 434160 h 1404075"/>
              <a:gd name="connsiteX9" fmla="*/ 924549 w 1292155"/>
              <a:gd name="connsiteY9" fmla="*/ 521546 h 1404075"/>
              <a:gd name="connsiteX10" fmla="*/ 998527 w 1292155"/>
              <a:gd name="connsiteY10" fmla="*/ 614958 h 1404075"/>
              <a:gd name="connsiteX11" fmla="*/ 1065295 w 1292155"/>
              <a:gd name="connsiteY11" fmla="*/ 713999 h 1404075"/>
              <a:gd name="connsiteX12" fmla="*/ 1124453 w 1292155"/>
              <a:gd name="connsiteY12" fmla="*/ 818269 h 1404075"/>
              <a:gd name="connsiteX13" fmla="*/ 1175605 w 1292155"/>
              <a:gd name="connsiteY13" fmla="*/ 927369 h 1404075"/>
              <a:gd name="connsiteX14" fmla="*/ 1218348 w 1292155"/>
              <a:gd name="connsiteY14" fmla="*/ 1040899 h 1404075"/>
              <a:gd name="connsiteX15" fmla="*/ 1252287 w 1292155"/>
              <a:gd name="connsiteY15" fmla="*/ 1158460 h 1404075"/>
              <a:gd name="connsiteX16" fmla="*/ 1277023 w 1292155"/>
              <a:gd name="connsiteY16" fmla="*/ 1279652 h 1404075"/>
              <a:gd name="connsiteX17" fmla="*/ 1292155 w 1292155"/>
              <a:gd name="connsiteY17" fmla="*/ 1404075 h 1404075"/>
              <a:gd name="connsiteX0" fmla="*/ 0 w 1277023"/>
              <a:gd name="connsiteY0" fmla="*/ 0 h 1279652"/>
              <a:gd name="connsiteX1" fmla="*/ 120945 w 1277023"/>
              <a:gd name="connsiteY1" fmla="*/ 24787 h 1279652"/>
              <a:gd name="connsiteX2" fmla="*/ 238266 w 1277023"/>
              <a:gd name="connsiteY2" fmla="*/ 58796 h 1279652"/>
              <a:gd name="connsiteX3" fmla="*/ 351563 w 1277023"/>
              <a:gd name="connsiteY3" fmla="*/ 101628 h 1279652"/>
              <a:gd name="connsiteX4" fmla="*/ 460439 w 1277023"/>
              <a:gd name="connsiteY4" fmla="*/ 152884 h 1279652"/>
              <a:gd name="connsiteX5" fmla="*/ 564494 w 1277023"/>
              <a:gd name="connsiteY5" fmla="*/ 212166 h 1279652"/>
              <a:gd name="connsiteX6" fmla="*/ 663332 w 1277023"/>
              <a:gd name="connsiteY6" fmla="*/ 279070 h 1279652"/>
              <a:gd name="connsiteX7" fmla="*/ 756553 w 1277023"/>
              <a:gd name="connsiteY7" fmla="*/ 353203 h 1279652"/>
              <a:gd name="connsiteX8" fmla="*/ 843758 w 1277023"/>
              <a:gd name="connsiteY8" fmla="*/ 434160 h 1279652"/>
              <a:gd name="connsiteX9" fmla="*/ 924549 w 1277023"/>
              <a:gd name="connsiteY9" fmla="*/ 521546 h 1279652"/>
              <a:gd name="connsiteX10" fmla="*/ 998527 w 1277023"/>
              <a:gd name="connsiteY10" fmla="*/ 614958 h 1279652"/>
              <a:gd name="connsiteX11" fmla="*/ 1065295 w 1277023"/>
              <a:gd name="connsiteY11" fmla="*/ 713999 h 1279652"/>
              <a:gd name="connsiteX12" fmla="*/ 1124453 w 1277023"/>
              <a:gd name="connsiteY12" fmla="*/ 818269 h 1279652"/>
              <a:gd name="connsiteX13" fmla="*/ 1175605 w 1277023"/>
              <a:gd name="connsiteY13" fmla="*/ 927369 h 1279652"/>
              <a:gd name="connsiteX14" fmla="*/ 1218348 w 1277023"/>
              <a:gd name="connsiteY14" fmla="*/ 1040899 h 1279652"/>
              <a:gd name="connsiteX15" fmla="*/ 1252287 w 1277023"/>
              <a:gd name="connsiteY15" fmla="*/ 1158460 h 1279652"/>
              <a:gd name="connsiteX16" fmla="*/ 1277023 w 1277023"/>
              <a:gd name="connsiteY16" fmla="*/ 1279652 h 1279652"/>
              <a:gd name="connsiteX0" fmla="*/ 0 w 1252287"/>
              <a:gd name="connsiteY0" fmla="*/ 0 h 1158460"/>
              <a:gd name="connsiteX1" fmla="*/ 120945 w 1252287"/>
              <a:gd name="connsiteY1" fmla="*/ 24787 h 1158460"/>
              <a:gd name="connsiteX2" fmla="*/ 238266 w 1252287"/>
              <a:gd name="connsiteY2" fmla="*/ 58796 h 1158460"/>
              <a:gd name="connsiteX3" fmla="*/ 351563 w 1252287"/>
              <a:gd name="connsiteY3" fmla="*/ 101628 h 1158460"/>
              <a:gd name="connsiteX4" fmla="*/ 460439 w 1252287"/>
              <a:gd name="connsiteY4" fmla="*/ 152884 h 1158460"/>
              <a:gd name="connsiteX5" fmla="*/ 564494 w 1252287"/>
              <a:gd name="connsiteY5" fmla="*/ 212166 h 1158460"/>
              <a:gd name="connsiteX6" fmla="*/ 663332 w 1252287"/>
              <a:gd name="connsiteY6" fmla="*/ 279070 h 1158460"/>
              <a:gd name="connsiteX7" fmla="*/ 756553 w 1252287"/>
              <a:gd name="connsiteY7" fmla="*/ 353203 h 1158460"/>
              <a:gd name="connsiteX8" fmla="*/ 843758 w 1252287"/>
              <a:gd name="connsiteY8" fmla="*/ 434160 h 1158460"/>
              <a:gd name="connsiteX9" fmla="*/ 924549 w 1252287"/>
              <a:gd name="connsiteY9" fmla="*/ 521546 h 1158460"/>
              <a:gd name="connsiteX10" fmla="*/ 998527 w 1252287"/>
              <a:gd name="connsiteY10" fmla="*/ 614958 h 1158460"/>
              <a:gd name="connsiteX11" fmla="*/ 1065295 w 1252287"/>
              <a:gd name="connsiteY11" fmla="*/ 713999 h 1158460"/>
              <a:gd name="connsiteX12" fmla="*/ 1124453 w 1252287"/>
              <a:gd name="connsiteY12" fmla="*/ 818269 h 1158460"/>
              <a:gd name="connsiteX13" fmla="*/ 1175605 w 1252287"/>
              <a:gd name="connsiteY13" fmla="*/ 927369 h 1158460"/>
              <a:gd name="connsiteX14" fmla="*/ 1218348 w 1252287"/>
              <a:gd name="connsiteY14" fmla="*/ 1040899 h 1158460"/>
              <a:gd name="connsiteX15" fmla="*/ 1252287 w 1252287"/>
              <a:gd name="connsiteY15" fmla="*/ 1158460 h 1158460"/>
              <a:gd name="connsiteX0" fmla="*/ 0 w 1218348"/>
              <a:gd name="connsiteY0" fmla="*/ 0 h 1040899"/>
              <a:gd name="connsiteX1" fmla="*/ 120945 w 1218348"/>
              <a:gd name="connsiteY1" fmla="*/ 24787 h 1040899"/>
              <a:gd name="connsiteX2" fmla="*/ 238266 w 1218348"/>
              <a:gd name="connsiteY2" fmla="*/ 58796 h 1040899"/>
              <a:gd name="connsiteX3" fmla="*/ 351563 w 1218348"/>
              <a:gd name="connsiteY3" fmla="*/ 101628 h 1040899"/>
              <a:gd name="connsiteX4" fmla="*/ 460439 w 1218348"/>
              <a:gd name="connsiteY4" fmla="*/ 152884 h 1040899"/>
              <a:gd name="connsiteX5" fmla="*/ 564494 w 1218348"/>
              <a:gd name="connsiteY5" fmla="*/ 212166 h 1040899"/>
              <a:gd name="connsiteX6" fmla="*/ 663332 w 1218348"/>
              <a:gd name="connsiteY6" fmla="*/ 279070 h 1040899"/>
              <a:gd name="connsiteX7" fmla="*/ 756553 w 1218348"/>
              <a:gd name="connsiteY7" fmla="*/ 353203 h 1040899"/>
              <a:gd name="connsiteX8" fmla="*/ 843758 w 1218348"/>
              <a:gd name="connsiteY8" fmla="*/ 434160 h 1040899"/>
              <a:gd name="connsiteX9" fmla="*/ 924549 w 1218348"/>
              <a:gd name="connsiteY9" fmla="*/ 521546 h 1040899"/>
              <a:gd name="connsiteX10" fmla="*/ 998527 w 1218348"/>
              <a:gd name="connsiteY10" fmla="*/ 614958 h 1040899"/>
              <a:gd name="connsiteX11" fmla="*/ 1065295 w 1218348"/>
              <a:gd name="connsiteY11" fmla="*/ 713999 h 1040899"/>
              <a:gd name="connsiteX12" fmla="*/ 1124453 w 1218348"/>
              <a:gd name="connsiteY12" fmla="*/ 818269 h 1040899"/>
              <a:gd name="connsiteX13" fmla="*/ 1175605 w 1218348"/>
              <a:gd name="connsiteY13" fmla="*/ 927369 h 1040899"/>
              <a:gd name="connsiteX14" fmla="*/ 1218348 w 1218348"/>
              <a:gd name="connsiteY14" fmla="*/ 1040899 h 1040899"/>
              <a:gd name="connsiteX0" fmla="*/ 0 w 1175605"/>
              <a:gd name="connsiteY0" fmla="*/ 0 h 927369"/>
              <a:gd name="connsiteX1" fmla="*/ 120945 w 1175605"/>
              <a:gd name="connsiteY1" fmla="*/ 24787 h 927369"/>
              <a:gd name="connsiteX2" fmla="*/ 238266 w 1175605"/>
              <a:gd name="connsiteY2" fmla="*/ 58796 h 927369"/>
              <a:gd name="connsiteX3" fmla="*/ 351563 w 1175605"/>
              <a:gd name="connsiteY3" fmla="*/ 101628 h 927369"/>
              <a:gd name="connsiteX4" fmla="*/ 460439 w 1175605"/>
              <a:gd name="connsiteY4" fmla="*/ 152884 h 927369"/>
              <a:gd name="connsiteX5" fmla="*/ 564494 w 1175605"/>
              <a:gd name="connsiteY5" fmla="*/ 212166 h 927369"/>
              <a:gd name="connsiteX6" fmla="*/ 663332 w 1175605"/>
              <a:gd name="connsiteY6" fmla="*/ 279070 h 927369"/>
              <a:gd name="connsiteX7" fmla="*/ 756553 w 1175605"/>
              <a:gd name="connsiteY7" fmla="*/ 353203 h 927369"/>
              <a:gd name="connsiteX8" fmla="*/ 843758 w 1175605"/>
              <a:gd name="connsiteY8" fmla="*/ 434160 h 927369"/>
              <a:gd name="connsiteX9" fmla="*/ 924549 w 1175605"/>
              <a:gd name="connsiteY9" fmla="*/ 521546 h 927369"/>
              <a:gd name="connsiteX10" fmla="*/ 998527 w 1175605"/>
              <a:gd name="connsiteY10" fmla="*/ 614958 h 927369"/>
              <a:gd name="connsiteX11" fmla="*/ 1065295 w 1175605"/>
              <a:gd name="connsiteY11" fmla="*/ 713999 h 927369"/>
              <a:gd name="connsiteX12" fmla="*/ 1124453 w 1175605"/>
              <a:gd name="connsiteY12" fmla="*/ 818269 h 927369"/>
              <a:gd name="connsiteX13" fmla="*/ 1175605 w 1175605"/>
              <a:gd name="connsiteY13" fmla="*/ 927369 h 927369"/>
              <a:gd name="connsiteX0" fmla="*/ 0 w 1124453"/>
              <a:gd name="connsiteY0" fmla="*/ 0 h 818269"/>
              <a:gd name="connsiteX1" fmla="*/ 120945 w 1124453"/>
              <a:gd name="connsiteY1" fmla="*/ 24787 h 818269"/>
              <a:gd name="connsiteX2" fmla="*/ 238266 w 1124453"/>
              <a:gd name="connsiteY2" fmla="*/ 58796 h 818269"/>
              <a:gd name="connsiteX3" fmla="*/ 351563 w 1124453"/>
              <a:gd name="connsiteY3" fmla="*/ 101628 h 818269"/>
              <a:gd name="connsiteX4" fmla="*/ 460439 w 1124453"/>
              <a:gd name="connsiteY4" fmla="*/ 152884 h 818269"/>
              <a:gd name="connsiteX5" fmla="*/ 564494 w 1124453"/>
              <a:gd name="connsiteY5" fmla="*/ 212166 h 818269"/>
              <a:gd name="connsiteX6" fmla="*/ 663332 w 1124453"/>
              <a:gd name="connsiteY6" fmla="*/ 279070 h 818269"/>
              <a:gd name="connsiteX7" fmla="*/ 756553 w 1124453"/>
              <a:gd name="connsiteY7" fmla="*/ 353203 h 818269"/>
              <a:gd name="connsiteX8" fmla="*/ 843758 w 1124453"/>
              <a:gd name="connsiteY8" fmla="*/ 434160 h 818269"/>
              <a:gd name="connsiteX9" fmla="*/ 924549 w 1124453"/>
              <a:gd name="connsiteY9" fmla="*/ 521546 h 818269"/>
              <a:gd name="connsiteX10" fmla="*/ 998527 w 1124453"/>
              <a:gd name="connsiteY10" fmla="*/ 614958 h 818269"/>
              <a:gd name="connsiteX11" fmla="*/ 1065295 w 1124453"/>
              <a:gd name="connsiteY11" fmla="*/ 713999 h 818269"/>
              <a:gd name="connsiteX12" fmla="*/ 1124453 w 1124453"/>
              <a:gd name="connsiteY12" fmla="*/ 818269 h 818269"/>
              <a:gd name="connsiteX0" fmla="*/ 0 w 1065295"/>
              <a:gd name="connsiteY0" fmla="*/ 0 h 713999"/>
              <a:gd name="connsiteX1" fmla="*/ 120945 w 1065295"/>
              <a:gd name="connsiteY1" fmla="*/ 24787 h 713999"/>
              <a:gd name="connsiteX2" fmla="*/ 238266 w 1065295"/>
              <a:gd name="connsiteY2" fmla="*/ 58796 h 713999"/>
              <a:gd name="connsiteX3" fmla="*/ 351563 w 1065295"/>
              <a:gd name="connsiteY3" fmla="*/ 101628 h 713999"/>
              <a:gd name="connsiteX4" fmla="*/ 460439 w 1065295"/>
              <a:gd name="connsiteY4" fmla="*/ 152884 h 713999"/>
              <a:gd name="connsiteX5" fmla="*/ 564494 w 1065295"/>
              <a:gd name="connsiteY5" fmla="*/ 212166 h 713999"/>
              <a:gd name="connsiteX6" fmla="*/ 663332 w 1065295"/>
              <a:gd name="connsiteY6" fmla="*/ 279070 h 713999"/>
              <a:gd name="connsiteX7" fmla="*/ 756553 w 1065295"/>
              <a:gd name="connsiteY7" fmla="*/ 353203 h 713999"/>
              <a:gd name="connsiteX8" fmla="*/ 843758 w 1065295"/>
              <a:gd name="connsiteY8" fmla="*/ 434160 h 713999"/>
              <a:gd name="connsiteX9" fmla="*/ 924549 w 1065295"/>
              <a:gd name="connsiteY9" fmla="*/ 521546 h 713999"/>
              <a:gd name="connsiteX10" fmla="*/ 998527 w 1065295"/>
              <a:gd name="connsiteY10" fmla="*/ 614958 h 713999"/>
              <a:gd name="connsiteX11" fmla="*/ 1065295 w 1065295"/>
              <a:gd name="connsiteY11" fmla="*/ 713999 h 713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65295" h="713999">
                <a:moveTo>
                  <a:pt x="0" y="0"/>
                </a:moveTo>
                <a:lnTo>
                  <a:pt x="120945" y="24787"/>
                </a:lnTo>
                <a:lnTo>
                  <a:pt x="238266" y="58796"/>
                </a:lnTo>
                <a:lnTo>
                  <a:pt x="351563" y="101628"/>
                </a:lnTo>
                <a:lnTo>
                  <a:pt x="460439" y="152884"/>
                </a:lnTo>
                <a:lnTo>
                  <a:pt x="564494" y="212166"/>
                </a:lnTo>
                <a:lnTo>
                  <a:pt x="663332" y="279070"/>
                </a:lnTo>
                <a:lnTo>
                  <a:pt x="756553" y="353203"/>
                </a:lnTo>
                <a:lnTo>
                  <a:pt x="843758" y="434160"/>
                </a:lnTo>
                <a:lnTo>
                  <a:pt x="924549" y="521546"/>
                </a:lnTo>
                <a:lnTo>
                  <a:pt x="998527" y="614958"/>
                </a:lnTo>
                <a:lnTo>
                  <a:pt x="1065295" y="713999"/>
                </a:lnTo>
              </a:path>
            </a:pathLst>
          </a:custGeom>
          <a:noFill/>
          <a:ln>
            <a:solidFill>
              <a:schemeClr val="tx2"/>
            </a:solidFill>
            <a:prstDash val="dash"/>
          </a:ln>
        </p:spPr>
        <p:txBody>
          <a:bodyPr wrap="square" lIns="0" tIns="0" rIns="0" bIns="0" rtlCol="0">
            <a:noAutofit/>
          </a:bodyPr>
          <a:lstStyle/>
          <a:p>
            <a:pPr marL="0" marR="0" lvl="0" indent="0" algn="l" defTabSz="623318" rtl="0" eaLnBrk="1" fontAlgn="auto" latinLnBrk="0" hangingPunct="1">
              <a:lnSpc>
                <a:spcPct val="100000"/>
              </a:lnSpc>
              <a:spcBef>
                <a:spcPts val="0"/>
              </a:spcBef>
              <a:spcAft>
                <a:spcPts val="0"/>
              </a:spcAft>
              <a:buClrTx/>
              <a:buSzTx/>
              <a:buFontTx/>
              <a:buNone/>
              <a:tabLst/>
              <a:defRPr/>
            </a:pPr>
            <a:endParaRPr kumimoji="0" sz="1226" b="0" i="0" u="none" strike="noStrike" kern="1200" cap="none" spc="0" normalizeH="0" baseline="0" noProof="0">
              <a:ln>
                <a:noFill/>
              </a:ln>
              <a:solidFill>
                <a:prstClr val="black"/>
              </a:solidFill>
              <a:effectLst/>
              <a:uLnTx/>
              <a:uFillTx/>
              <a:latin typeface="Segoe UI Historic" panose="020B0502040204020203" pitchFamily="34" charset="0"/>
              <a:ea typeface="+mn-ea"/>
              <a:cs typeface="+mn-cs"/>
            </a:endParaRPr>
          </a:p>
        </p:txBody>
      </p:sp>
      <p:sp>
        <p:nvSpPr>
          <p:cNvPr id="9" name="L-Shape 8">
            <a:extLst>
              <a:ext uri="{FF2B5EF4-FFF2-40B4-BE49-F238E27FC236}">
                <a16:creationId xmlns:a16="http://schemas.microsoft.com/office/drawing/2014/main" id="{F6AD9F1E-A1D2-292B-4BD2-F9F2E2A68BA1}"/>
              </a:ext>
            </a:extLst>
          </p:cNvPr>
          <p:cNvSpPr/>
          <p:nvPr/>
        </p:nvSpPr>
        <p:spPr bwMode="auto">
          <a:xfrm rot="16041236">
            <a:off x="4482283" y="2646160"/>
            <a:ext cx="231798" cy="231798"/>
          </a:xfrm>
          <a:prstGeom prst="corner">
            <a:avLst>
              <a:gd name="adj1" fmla="val 21250"/>
              <a:gd name="adj2" fmla="val 21250"/>
            </a:avLst>
          </a:prstGeom>
          <a:solidFill>
            <a:srgbClr val="0078D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Historic" panose="020B0502040204020203" pitchFamily="34" charset="0"/>
              <a:ea typeface="+mn-ea"/>
              <a:cs typeface="+mn-cs"/>
            </a:endParaRPr>
          </a:p>
        </p:txBody>
      </p:sp>
      <p:sp>
        <p:nvSpPr>
          <p:cNvPr id="10" name="L-Shape 9">
            <a:extLst>
              <a:ext uri="{FF2B5EF4-FFF2-40B4-BE49-F238E27FC236}">
                <a16:creationId xmlns:a16="http://schemas.microsoft.com/office/drawing/2014/main" id="{F02398E0-0A2D-297F-F67A-A39F15A5E30F}"/>
              </a:ext>
            </a:extLst>
          </p:cNvPr>
          <p:cNvSpPr/>
          <p:nvPr/>
        </p:nvSpPr>
        <p:spPr bwMode="auto">
          <a:xfrm rot="10779142" flipH="1">
            <a:off x="2345841" y="4897252"/>
            <a:ext cx="231798" cy="231798"/>
          </a:xfrm>
          <a:prstGeom prst="corner">
            <a:avLst>
              <a:gd name="adj1" fmla="val 21250"/>
              <a:gd name="adj2" fmla="val 21250"/>
            </a:avLst>
          </a:prstGeom>
          <a:solidFill>
            <a:srgbClr val="0078D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Historic" panose="020B0502040204020203" pitchFamily="34" charset="0"/>
              <a:ea typeface="+mn-ea"/>
              <a:cs typeface="+mn-cs"/>
            </a:endParaRPr>
          </a:p>
        </p:txBody>
      </p:sp>
      <p:sp>
        <p:nvSpPr>
          <p:cNvPr id="11" name="L-Shape 10">
            <a:extLst>
              <a:ext uri="{FF2B5EF4-FFF2-40B4-BE49-F238E27FC236}">
                <a16:creationId xmlns:a16="http://schemas.microsoft.com/office/drawing/2014/main" id="{B9B6E5F6-7F99-B78D-C918-EC39B72D000E}"/>
              </a:ext>
            </a:extLst>
          </p:cNvPr>
          <p:cNvSpPr/>
          <p:nvPr/>
        </p:nvSpPr>
        <p:spPr bwMode="auto">
          <a:xfrm rot="21441236">
            <a:off x="4486521" y="4789569"/>
            <a:ext cx="231798" cy="231798"/>
          </a:xfrm>
          <a:prstGeom prst="corner">
            <a:avLst>
              <a:gd name="adj1" fmla="val 21250"/>
              <a:gd name="adj2" fmla="val 21250"/>
            </a:avLst>
          </a:prstGeom>
          <a:solidFill>
            <a:srgbClr val="0078D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Historic" panose="020B0502040204020203" pitchFamily="34" charset="0"/>
              <a:ea typeface="+mn-ea"/>
              <a:cs typeface="+mn-cs"/>
            </a:endParaRPr>
          </a:p>
        </p:txBody>
      </p:sp>
      <p:sp>
        <p:nvSpPr>
          <p:cNvPr id="12" name="L-Shape 11">
            <a:extLst>
              <a:ext uri="{FF2B5EF4-FFF2-40B4-BE49-F238E27FC236}">
                <a16:creationId xmlns:a16="http://schemas.microsoft.com/office/drawing/2014/main" id="{94D95D4A-BE1A-21D4-187B-DA5CA196D5D1}"/>
              </a:ext>
            </a:extLst>
          </p:cNvPr>
          <p:cNvSpPr/>
          <p:nvPr/>
        </p:nvSpPr>
        <p:spPr bwMode="auto">
          <a:xfrm rot="16179142" flipH="1">
            <a:off x="2235429" y="2653128"/>
            <a:ext cx="231798" cy="231798"/>
          </a:xfrm>
          <a:prstGeom prst="corner">
            <a:avLst>
              <a:gd name="adj1" fmla="val 21250"/>
              <a:gd name="adj2" fmla="val 21250"/>
            </a:avLst>
          </a:prstGeom>
          <a:solidFill>
            <a:srgbClr val="0078D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Historic" panose="020B0502040204020203" pitchFamily="34" charset="0"/>
              <a:ea typeface="+mn-ea"/>
              <a:cs typeface="+mn-cs"/>
            </a:endParaRPr>
          </a:p>
        </p:txBody>
      </p:sp>
      <p:grpSp>
        <p:nvGrpSpPr>
          <p:cNvPr id="13" name="Identity">
            <a:extLst>
              <a:ext uri="{FF2B5EF4-FFF2-40B4-BE49-F238E27FC236}">
                <a16:creationId xmlns:a16="http://schemas.microsoft.com/office/drawing/2014/main" id="{BBC9CFCC-71E9-C6A7-EB26-A1C36001C3B0}"/>
              </a:ext>
            </a:extLst>
          </p:cNvPr>
          <p:cNvGrpSpPr/>
          <p:nvPr/>
        </p:nvGrpSpPr>
        <p:grpSpPr>
          <a:xfrm>
            <a:off x="2967738" y="3279499"/>
            <a:ext cx="1043876" cy="968405"/>
            <a:chOff x="2523796" y="3103875"/>
            <a:chExt cx="1043876" cy="968405"/>
          </a:xfrm>
        </p:grpSpPr>
        <p:sp>
          <p:nvSpPr>
            <p:cNvPr id="14" name="Rectangle 13">
              <a:extLst>
                <a:ext uri="{FF2B5EF4-FFF2-40B4-BE49-F238E27FC236}">
                  <a16:creationId xmlns:a16="http://schemas.microsoft.com/office/drawing/2014/main" id="{F84871E7-CD1D-FE14-7840-CC41F43C6BFD}"/>
                </a:ext>
              </a:extLst>
            </p:cNvPr>
            <p:cNvSpPr/>
            <p:nvPr/>
          </p:nvSpPr>
          <p:spPr>
            <a:xfrm>
              <a:off x="2523796" y="3672171"/>
              <a:ext cx="1043876" cy="400109"/>
            </a:xfrm>
            <a:prstGeom prst="rect">
              <a:avLst/>
            </a:prstGeom>
          </p:spPr>
          <p:txBody>
            <a:bodyPr wrap="non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000000"/>
                  </a:solidFill>
                  <a:effectLst/>
                  <a:uLnTx/>
                  <a:uFillTx/>
                  <a:latin typeface="Segoe UI Historic" panose="020B0502040204020203" pitchFamily="34" charset="0"/>
                  <a:ea typeface="+mn-ea"/>
                  <a:cs typeface="+mn-cs"/>
                </a:rPr>
                <a:t>Identity</a:t>
              </a:r>
            </a:p>
          </p:txBody>
        </p:sp>
        <p:pic>
          <p:nvPicPr>
            <p:cNvPr id="15" name="Picture 14">
              <a:extLst>
                <a:ext uri="{FF2B5EF4-FFF2-40B4-BE49-F238E27FC236}">
                  <a16:creationId xmlns:a16="http://schemas.microsoft.com/office/drawing/2014/main" id="{05A7ADA2-6F5F-F33E-25BB-86DF5B4DAC4A}"/>
                </a:ext>
              </a:extLst>
            </p:cNvPr>
            <p:cNvPicPr>
              <a:picLocks noChangeAspect="1"/>
            </p:cNvPicPr>
            <p:nvPr/>
          </p:nvPicPr>
          <p:blipFill rotWithShape="1">
            <a:blip r:embed="rId3"/>
            <a:srcRect l="9581" t="9325" r="13850" b="10737"/>
            <a:stretch/>
          </p:blipFill>
          <p:spPr>
            <a:xfrm>
              <a:off x="2706312" y="3103875"/>
              <a:ext cx="621907" cy="649278"/>
            </a:xfrm>
            <a:prstGeom prst="rect">
              <a:avLst/>
            </a:prstGeom>
          </p:spPr>
        </p:pic>
      </p:grpSp>
      <p:sp>
        <p:nvSpPr>
          <p:cNvPr id="44" name="Freeform 126">
            <a:extLst>
              <a:ext uri="{FF2B5EF4-FFF2-40B4-BE49-F238E27FC236}">
                <a16:creationId xmlns:a16="http://schemas.microsoft.com/office/drawing/2014/main" id="{0F88CA56-EE3E-F059-BB1C-6B58E5626F41}"/>
              </a:ext>
            </a:extLst>
          </p:cNvPr>
          <p:cNvSpPr/>
          <p:nvPr/>
        </p:nvSpPr>
        <p:spPr>
          <a:xfrm rot="4500000">
            <a:off x="4062196" y="4764102"/>
            <a:ext cx="172837" cy="840319"/>
          </a:xfrm>
          <a:custGeom>
            <a:avLst/>
            <a:gdLst>
              <a:gd name="connsiteX0" fmla="*/ 1251071 w 2799528"/>
              <a:gd name="connsiteY0" fmla="*/ 0 h 2774677"/>
              <a:gd name="connsiteX1" fmla="*/ 1378067 w 2799528"/>
              <a:gd name="connsiteY1" fmla="*/ 5144 h 2774677"/>
              <a:gd name="connsiteX2" fmla="*/ 1502238 w 2799528"/>
              <a:gd name="connsiteY2" fmla="*/ 20308 h 2774677"/>
              <a:gd name="connsiteX3" fmla="*/ 1623183 w 2799528"/>
              <a:gd name="connsiteY3" fmla="*/ 45095 h 2774677"/>
              <a:gd name="connsiteX4" fmla="*/ 1740504 w 2799528"/>
              <a:gd name="connsiteY4" fmla="*/ 79104 h 2774677"/>
              <a:gd name="connsiteX5" fmla="*/ 1853801 w 2799528"/>
              <a:gd name="connsiteY5" fmla="*/ 121936 h 2774677"/>
              <a:gd name="connsiteX6" fmla="*/ 1962677 w 2799528"/>
              <a:gd name="connsiteY6" fmla="*/ 173192 h 2774677"/>
              <a:gd name="connsiteX7" fmla="*/ 2066732 w 2799528"/>
              <a:gd name="connsiteY7" fmla="*/ 232474 h 2774677"/>
              <a:gd name="connsiteX8" fmla="*/ 2165570 w 2799528"/>
              <a:gd name="connsiteY8" fmla="*/ 299378 h 2774677"/>
              <a:gd name="connsiteX9" fmla="*/ 2258791 w 2799528"/>
              <a:gd name="connsiteY9" fmla="*/ 373511 h 2774677"/>
              <a:gd name="connsiteX10" fmla="*/ 2345996 w 2799528"/>
              <a:gd name="connsiteY10" fmla="*/ 454468 h 2774677"/>
              <a:gd name="connsiteX11" fmla="*/ 2426787 w 2799528"/>
              <a:gd name="connsiteY11" fmla="*/ 541854 h 2774677"/>
              <a:gd name="connsiteX12" fmla="*/ 2500765 w 2799528"/>
              <a:gd name="connsiteY12" fmla="*/ 635266 h 2774677"/>
              <a:gd name="connsiteX13" fmla="*/ 2567533 w 2799528"/>
              <a:gd name="connsiteY13" fmla="*/ 734307 h 2774677"/>
              <a:gd name="connsiteX14" fmla="*/ 2626691 w 2799528"/>
              <a:gd name="connsiteY14" fmla="*/ 838577 h 2774677"/>
              <a:gd name="connsiteX15" fmla="*/ 2677843 w 2799528"/>
              <a:gd name="connsiteY15" fmla="*/ 947677 h 2774677"/>
              <a:gd name="connsiteX16" fmla="*/ 2720586 w 2799528"/>
              <a:gd name="connsiteY16" fmla="*/ 1061207 h 2774677"/>
              <a:gd name="connsiteX17" fmla="*/ 2754525 w 2799528"/>
              <a:gd name="connsiteY17" fmla="*/ 1178768 h 2774677"/>
              <a:gd name="connsiteX18" fmla="*/ 2779261 w 2799528"/>
              <a:gd name="connsiteY18" fmla="*/ 1299960 h 2774677"/>
              <a:gd name="connsiteX19" fmla="*/ 2794393 w 2799528"/>
              <a:gd name="connsiteY19" fmla="*/ 1424383 h 2774677"/>
              <a:gd name="connsiteX20" fmla="*/ 2799528 w 2799528"/>
              <a:gd name="connsiteY20" fmla="*/ 1551641 h 2774677"/>
              <a:gd name="connsiteX21" fmla="*/ 2794393 w 2799528"/>
              <a:gd name="connsiteY21" fmla="*/ 1678896 h 2774677"/>
              <a:gd name="connsiteX22" fmla="*/ 2779261 w 2799528"/>
              <a:gd name="connsiteY22" fmla="*/ 1803318 h 2774677"/>
              <a:gd name="connsiteX23" fmla="*/ 2754525 w 2799528"/>
              <a:gd name="connsiteY23" fmla="*/ 1924509 h 2774677"/>
              <a:gd name="connsiteX24" fmla="*/ 2720586 w 2799528"/>
              <a:gd name="connsiteY24" fmla="*/ 2042068 h 2774677"/>
              <a:gd name="connsiteX25" fmla="*/ 2677843 w 2799528"/>
              <a:gd name="connsiteY25" fmla="*/ 2155596 h 2774677"/>
              <a:gd name="connsiteX26" fmla="*/ 2626691 w 2799528"/>
              <a:gd name="connsiteY26" fmla="*/ 2264695 h 2774677"/>
              <a:gd name="connsiteX27" fmla="*/ 2567533 w 2799528"/>
              <a:gd name="connsiteY27" fmla="*/ 2368966 h 2774677"/>
              <a:gd name="connsiteX28" fmla="*/ 2500765 w 2799528"/>
              <a:gd name="connsiteY28" fmla="*/ 2468007 h 2774677"/>
              <a:gd name="connsiteX29" fmla="*/ 2426787 w 2799528"/>
              <a:gd name="connsiteY29" fmla="*/ 2561421 h 2774677"/>
              <a:gd name="connsiteX30" fmla="*/ 2345996 w 2799528"/>
              <a:gd name="connsiteY30" fmla="*/ 2648805 h 2774677"/>
              <a:gd name="connsiteX31" fmla="*/ 2258791 w 2799528"/>
              <a:gd name="connsiteY31" fmla="*/ 2729764 h 2774677"/>
              <a:gd name="connsiteX32" fmla="*/ 2202313 w 2799528"/>
              <a:gd name="connsiteY32" fmla="*/ 2774677 h 2774677"/>
              <a:gd name="connsiteX33" fmla="*/ 2202313 w 2799528"/>
              <a:gd name="connsiteY33" fmla="*/ 690478 h 2774677"/>
              <a:gd name="connsiteX34" fmla="*/ 0 w 2799528"/>
              <a:gd name="connsiteY34" fmla="*/ 690478 h 2774677"/>
              <a:gd name="connsiteX35" fmla="*/ 999902 w 2799528"/>
              <a:gd name="connsiteY35" fmla="*/ 20308 h 2774677"/>
              <a:gd name="connsiteX36" fmla="*/ 1124073 w 2799528"/>
              <a:gd name="connsiteY36" fmla="*/ 5144 h 2774677"/>
              <a:gd name="connsiteX0" fmla="*/ 2202313 w 2799528"/>
              <a:gd name="connsiteY0" fmla="*/ 690478 h 2774677"/>
              <a:gd name="connsiteX1" fmla="*/ 0 w 2799528"/>
              <a:gd name="connsiteY1" fmla="*/ 690478 h 2774677"/>
              <a:gd name="connsiteX2" fmla="*/ 999902 w 2799528"/>
              <a:gd name="connsiteY2" fmla="*/ 20308 h 2774677"/>
              <a:gd name="connsiteX3" fmla="*/ 1124073 w 2799528"/>
              <a:gd name="connsiteY3" fmla="*/ 5144 h 2774677"/>
              <a:gd name="connsiteX4" fmla="*/ 1251071 w 2799528"/>
              <a:gd name="connsiteY4" fmla="*/ 0 h 2774677"/>
              <a:gd name="connsiteX5" fmla="*/ 1378067 w 2799528"/>
              <a:gd name="connsiteY5" fmla="*/ 5144 h 2774677"/>
              <a:gd name="connsiteX6" fmla="*/ 1502238 w 2799528"/>
              <a:gd name="connsiteY6" fmla="*/ 20308 h 2774677"/>
              <a:gd name="connsiteX7" fmla="*/ 1623183 w 2799528"/>
              <a:gd name="connsiteY7" fmla="*/ 45095 h 2774677"/>
              <a:gd name="connsiteX8" fmla="*/ 1740504 w 2799528"/>
              <a:gd name="connsiteY8" fmla="*/ 79104 h 2774677"/>
              <a:gd name="connsiteX9" fmla="*/ 1853801 w 2799528"/>
              <a:gd name="connsiteY9" fmla="*/ 121936 h 2774677"/>
              <a:gd name="connsiteX10" fmla="*/ 1962677 w 2799528"/>
              <a:gd name="connsiteY10" fmla="*/ 173192 h 2774677"/>
              <a:gd name="connsiteX11" fmla="*/ 2066732 w 2799528"/>
              <a:gd name="connsiteY11" fmla="*/ 232474 h 2774677"/>
              <a:gd name="connsiteX12" fmla="*/ 2165570 w 2799528"/>
              <a:gd name="connsiteY12" fmla="*/ 299378 h 2774677"/>
              <a:gd name="connsiteX13" fmla="*/ 2258791 w 2799528"/>
              <a:gd name="connsiteY13" fmla="*/ 373511 h 2774677"/>
              <a:gd name="connsiteX14" fmla="*/ 2345996 w 2799528"/>
              <a:gd name="connsiteY14" fmla="*/ 454468 h 2774677"/>
              <a:gd name="connsiteX15" fmla="*/ 2426787 w 2799528"/>
              <a:gd name="connsiteY15" fmla="*/ 541854 h 2774677"/>
              <a:gd name="connsiteX16" fmla="*/ 2500765 w 2799528"/>
              <a:gd name="connsiteY16" fmla="*/ 635266 h 2774677"/>
              <a:gd name="connsiteX17" fmla="*/ 2567533 w 2799528"/>
              <a:gd name="connsiteY17" fmla="*/ 734307 h 2774677"/>
              <a:gd name="connsiteX18" fmla="*/ 2626691 w 2799528"/>
              <a:gd name="connsiteY18" fmla="*/ 838577 h 2774677"/>
              <a:gd name="connsiteX19" fmla="*/ 2677843 w 2799528"/>
              <a:gd name="connsiteY19" fmla="*/ 947677 h 2774677"/>
              <a:gd name="connsiteX20" fmla="*/ 2720586 w 2799528"/>
              <a:gd name="connsiteY20" fmla="*/ 1061207 h 2774677"/>
              <a:gd name="connsiteX21" fmla="*/ 2754525 w 2799528"/>
              <a:gd name="connsiteY21" fmla="*/ 1178768 h 2774677"/>
              <a:gd name="connsiteX22" fmla="*/ 2779261 w 2799528"/>
              <a:gd name="connsiteY22" fmla="*/ 1299960 h 2774677"/>
              <a:gd name="connsiteX23" fmla="*/ 2794393 w 2799528"/>
              <a:gd name="connsiteY23" fmla="*/ 1424383 h 2774677"/>
              <a:gd name="connsiteX24" fmla="*/ 2799528 w 2799528"/>
              <a:gd name="connsiteY24" fmla="*/ 1551641 h 2774677"/>
              <a:gd name="connsiteX25" fmla="*/ 2794393 w 2799528"/>
              <a:gd name="connsiteY25" fmla="*/ 1678896 h 2774677"/>
              <a:gd name="connsiteX26" fmla="*/ 2779261 w 2799528"/>
              <a:gd name="connsiteY26" fmla="*/ 1803318 h 2774677"/>
              <a:gd name="connsiteX27" fmla="*/ 2754525 w 2799528"/>
              <a:gd name="connsiteY27" fmla="*/ 1924509 h 2774677"/>
              <a:gd name="connsiteX28" fmla="*/ 2720586 w 2799528"/>
              <a:gd name="connsiteY28" fmla="*/ 2042068 h 2774677"/>
              <a:gd name="connsiteX29" fmla="*/ 2677843 w 2799528"/>
              <a:gd name="connsiteY29" fmla="*/ 2155596 h 2774677"/>
              <a:gd name="connsiteX30" fmla="*/ 2626691 w 2799528"/>
              <a:gd name="connsiteY30" fmla="*/ 2264695 h 2774677"/>
              <a:gd name="connsiteX31" fmla="*/ 2567533 w 2799528"/>
              <a:gd name="connsiteY31" fmla="*/ 2368966 h 2774677"/>
              <a:gd name="connsiteX32" fmla="*/ 2500765 w 2799528"/>
              <a:gd name="connsiteY32" fmla="*/ 2468007 h 2774677"/>
              <a:gd name="connsiteX33" fmla="*/ 2426787 w 2799528"/>
              <a:gd name="connsiteY33" fmla="*/ 2561421 h 2774677"/>
              <a:gd name="connsiteX34" fmla="*/ 2345996 w 2799528"/>
              <a:gd name="connsiteY34" fmla="*/ 2648805 h 2774677"/>
              <a:gd name="connsiteX35" fmla="*/ 2258791 w 2799528"/>
              <a:gd name="connsiteY35" fmla="*/ 2729764 h 2774677"/>
              <a:gd name="connsiteX36" fmla="*/ 2202313 w 2799528"/>
              <a:gd name="connsiteY36" fmla="*/ 2774677 h 2774677"/>
              <a:gd name="connsiteX37" fmla="*/ 2293753 w 2799528"/>
              <a:gd name="connsiteY37" fmla="*/ 781918 h 2774677"/>
              <a:gd name="connsiteX0" fmla="*/ 2202313 w 2799528"/>
              <a:gd name="connsiteY0" fmla="*/ 690478 h 2774677"/>
              <a:gd name="connsiteX1" fmla="*/ 0 w 2799528"/>
              <a:gd name="connsiteY1" fmla="*/ 690478 h 2774677"/>
              <a:gd name="connsiteX2" fmla="*/ 999902 w 2799528"/>
              <a:gd name="connsiteY2" fmla="*/ 20308 h 2774677"/>
              <a:gd name="connsiteX3" fmla="*/ 1124073 w 2799528"/>
              <a:gd name="connsiteY3" fmla="*/ 5144 h 2774677"/>
              <a:gd name="connsiteX4" fmla="*/ 1251071 w 2799528"/>
              <a:gd name="connsiteY4" fmla="*/ 0 h 2774677"/>
              <a:gd name="connsiteX5" fmla="*/ 1378067 w 2799528"/>
              <a:gd name="connsiteY5" fmla="*/ 5144 h 2774677"/>
              <a:gd name="connsiteX6" fmla="*/ 1502238 w 2799528"/>
              <a:gd name="connsiteY6" fmla="*/ 20308 h 2774677"/>
              <a:gd name="connsiteX7" fmla="*/ 1623183 w 2799528"/>
              <a:gd name="connsiteY7" fmla="*/ 45095 h 2774677"/>
              <a:gd name="connsiteX8" fmla="*/ 1740504 w 2799528"/>
              <a:gd name="connsiteY8" fmla="*/ 79104 h 2774677"/>
              <a:gd name="connsiteX9" fmla="*/ 1853801 w 2799528"/>
              <a:gd name="connsiteY9" fmla="*/ 121936 h 2774677"/>
              <a:gd name="connsiteX10" fmla="*/ 1962677 w 2799528"/>
              <a:gd name="connsiteY10" fmla="*/ 173192 h 2774677"/>
              <a:gd name="connsiteX11" fmla="*/ 2066732 w 2799528"/>
              <a:gd name="connsiteY11" fmla="*/ 232474 h 2774677"/>
              <a:gd name="connsiteX12" fmla="*/ 2165570 w 2799528"/>
              <a:gd name="connsiteY12" fmla="*/ 299378 h 2774677"/>
              <a:gd name="connsiteX13" fmla="*/ 2258791 w 2799528"/>
              <a:gd name="connsiteY13" fmla="*/ 373511 h 2774677"/>
              <a:gd name="connsiteX14" fmla="*/ 2345996 w 2799528"/>
              <a:gd name="connsiteY14" fmla="*/ 454468 h 2774677"/>
              <a:gd name="connsiteX15" fmla="*/ 2426787 w 2799528"/>
              <a:gd name="connsiteY15" fmla="*/ 541854 h 2774677"/>
              <a:gd name="connsiteX16" fmla="*/ 2500765 w 2799528"/>
              <a:gd name="connsiteY16" fmla="*/ 635266 h 2774677"/>
              <a:gd name="connsiteX17" fmla="*/ 2567533 w 2799528"/>
              <a:gd name="connsiteY17" fmla="*/ 734307 h 2774677"/>
              <a:gd name="connsiteX18" fmla="*/ 2626691 w 2799528"/>
              <a:gd name="connsiteY18" fmla="*/ 838577 h 2774677"/>
              <a:gd name="connsiteX19" fmla="*/ 2677843 w 2799528"/>
              <a:gd name="connsiteY19" fmla="*/ 947677 h 2774677"/>
              <a:gd name="connsiteX20" fmla="*/ 2720586 w 2799528"/>
              <a:gd name="connsiteY20" fmla="*/ 1061207 h 2774677"/>
              <a:gd name="connsiteX21" fmla="*/ 2754525 w 2799528"/>
              <a:gd name="connsiteY21" fmla="*/ 1178768 h 2774677"/>
              <a:gd name="connsiteX22" fmla="*/ 2779261 w 2799528"/>
              <a:gd name="connsiteY22" fmla="*/ 1299960 h 2774677"/>
              <a:gd name="connsiteX23" fmla="*/ 2794393 w 2799528"/>
              <a:gd name="connsiteY23" fmla="*/ 1424383 h 2774677"/>
              <a:gd name="connsiteX24" fmla="*/ 2799528 w 2799528"/>
              <a:gd name="connsiteY24" fmla="*/ 1551641 h 2774677"/>
              <a:gd name="connsiteX25" fmla="*/ 2794393 w 2799528"/>
              <a:gd name="connsiteY25" fmla="*/ 1678896 h 2774677"/>
              <a:gd name="connsiteX26" fmla="*/ 2779261 w 2799528"/>
              <a:gd name="connsiteY26" fmla="*/ 1803318 h 2774677"/>
              <a:gd name="connsiteX27" fmla="*/ 2754525 w 2799528"/>
              <a:gd name="connsiteY27" fmla="*/ 1924509 h 2774677"/>
              <a:gd name="connsiteX28" fmla="*/ 2720586 w 2799528"/>
              <a:gd name="connsiteY28" fmla="*/ 2042068 h 2774677"/>
              <a:gd name="connsiteX29" fmla="*/ 2677843 w 2799528"/>
              <a:gd name="connsiteY29" fmla="*/ 2155596 h 2774677"/>
              <a:gd name="connsiteX30" fmla="*/ 2626691 w 2799528"/>
              <a:gd name="connsiteY30" fmla="*/ 2264695 h 2774677"/>
              <a:gd name="connsiteX31" fmla="*/ 2567533 w 2799528"/>
              <a:gd name="connsiteY31" fmla="*/ 2368966 h 2774677"/>
              <a:gd name="connsiteX32" fmla="*/ 2500765 w 2799528"/>
              <a:gd name="connsiteY32" fmla="*/ 2468007 h 2774677"/>
              <a:gd name="connsiteX33" fmla="*/ 2426787 w 2799528"/>
              <a:gd name="connsiteY33" fmla="*/ 2561421 h 2774677"/>
              <a:gd name="connsiteX34" fmla="*/ 2345996 w 2799528"/>
              <a:gd name="connsiteY34" fmla="*/ 2648805 h 2774677"/>
              <a:gd name="connsiteX35" fmla="*/ 2258791 w 2799528"/>
              <a:gd name="connsiteY35" fmla="*/ 2729764 h 2774677"/>
              <a:gd name="connsiteX36" fmla="*/ 2202313 w 2799528"/>
              <a:gd name="connsiteY36" fmla="*/ 2774677 h 2774677"/>
              <a:gd name="connsiteX0" fmla="*/ 0 w 2799528"/>
              <a:gd name="connsiteY0" fmla="*/ 690478 h 2774677"/>
              <a:gd name="connsiteX1" fmla="*/ 999902 w 2799528"/>
              <a:gd name="connsiteY1" fmla="*/ 20308 h 2774677"/>
              <a:gd name="connsiteX2" fmla="*/ 1124073 w 2799528"/>
              <a:gd name="connsiteY2" fmla="*/ 5144 h 2774677"/>
              <a:gd name="connsiteX3" fmla="*/ 1251071 w 2799528"/>
              <a:gd name="connsiteY3" fmla="*/ 0 h 2774677"/>
              <a:gd name="connsiteX4" fmla="*/ 1378067 w 2799528"/>
              <a:gd name="connsiteY4" fmla="*/ 5144 h 2774677"/>
              <a:gd name="connsiteX5" fmla="*/ 1502238 w 2799528"/>
              <a:gd name="connsiteY5" fmla="*/ 20308 h 2774677"/>
              <a:gd name="connsiteX6" fmla="*/ 1623183 w 2799528"/>
              <a:gd name="connsiteY6" fmla="*/ 45095 h 2774677"/>
              <a:gd name="connsiteX7" fmla="*/ 1740504 w 2799528"/>
              <a:gd name="connsiteY7" fmla="*/ 79104 h 2774677"/>
              <a:gd name="connsiteX8" fmla="*/ 1853801 w 2799528"/>
              <a:gd name="connsiteY8" fmla="*/ 121936 h 2774677"/>
              <a:gd name="connsiteX9" fmla="*/ 1962677 w 2799528"/>
              <a:gd name="connsiteY9" fmla="*/ 173192 h 2774677"/>
              <a:gd name="connsiteX10" fmla="*/ 2066732 w 2799528"/>
              <a:gd name="connsiteY10" fmla="*/ 232474 h 2774677"/>
              <a:gd name="connsiteX11" fmla="*/ 2165570 w 2799528"/>
              <a:gd name="connsiteY11" fmla="*/ 299378 h 2774677"/>
              <a:gd name="connsiteX12" fmla="*/ 2258791 w 2799528"/>
              <a:gd name="connsiteY12" fmla="*/ 373511 h 2774677"/>
              <a:gd name="connsiteX13" fmla="*/ 2345996 w 2799528"/>
              <a:gd name="connsiteY13" fmla="*/ 454468 h 2774677"/>
              <a:gd name="connsiteX14" fmla="*/ 2426787 w 2799528"/>
              <a:gd name="connsiteY14" fmla="*/ 541854 h 2774677"/>
              <a:gd name="connsiteX15" fmla="*/ 2500765 w 2799528"/>
              <a:gd name="connsiteY15" fmla="*/ 635266 h 2774677"/>
              <a:gd name="connsiteX16" fmla="*/ 2567533 w 2799528"/>
              <a:gd name="connsiteY16" fmla="*/ 734307 h 2774677"/>
              <a:gd name="connsiteX17" fmla="*/ 2626691 w 2799528"/>
              <a:gd name="connsiteY17" fmla="*/ 838577 h 2774677"/>
              <a:gd name="connsiteX18" fmla="*/ 2677843 w 2799528"/>
              <a:gd name="connsiteY18" fmla="*/ 947677 h 2774677"/>
              <a:gd name="connsiteX19" fmla="*/ 2720586 w 2799528"/>
              <a:gd name="connsiteY19" fmla="*/ 1061207 h 2774677"/>
              <a:gd name="connsiteX20" fmla="*/ 2754525 w 2799528"/>
              <a:gd name="connsiteY20" fmla="*/ 1178768 h 2774677"/>
              <a:gd name="connsiteX21" fmla="*/ 2779261 w 2799528"/>
              <a:gd name="connsiteY21" fmla="*/ 1299960 h 2774677"/>
              <a:gd name="connsiteX22" fmla="*/ 2794393 w 2799528"/>
              <a:gd name="connsiteY22" fmla="*/ 1424383 h 2774677"/>
              <a:gd name="connsiteX23" fmla="*/ 2799528 w 2799528"/>
              <a:gd name="connsiteY23" fmla="*/ 1551641 h 2774677"/>
              <a:gd name="connsiteX24" fmla="*/ 2794393 w 2799528"/>
              <a:gd name="connsiteY24" fmla="*/ 1678896 h 2774677"/>
              <a:gd name="connsiteX25" fmla="*/ 2779261 w 2799528"/>
              <a:gd name="connsiteY25" fmla="*/ 1803318 h 2774677"/>
              <a:gd name="connsiteX26" fmla="*/ 2754525 w 2799528"/>
              <a:gd name="connsiteY26" fmla="*/ 1924509 h 2774677"/>
              <a:gd name="connsiteX27" fmla="*/ 2720586 w 2799528"/>
              <a:gd name="connsiteY27" fmla="*/ 2042068 h 2774677"/>
              <a:gd name="connsiteX28" fmla="*/ 2677843 w 2799528"/>
              <a:gd name="connsiteY28" fmla="*/ 2155596 h 2774677"/>
              <a:gd name="connsiteX29" fmla="*/ 2626691 w 2799528"/>
              <a:gd name="connsiteY29" fmla="*/ 2264695 h 2774677"/>
              <a:gd name="connsiteX30" fmla="*/ 2567533 w 2799528"/>
              <a:gd name="connsiteY30" fmla="*/ 2368966 h 2774677"/>
              <a:gd name="connsiteX31" fmla="*/ 2500765 w 2799528"/>
              <a:gd name="connsiteY31" fmla="*/ 2468007 h 2774677"/>
              <a:gd name="connsiteX32" fmla="*/ 2426787 w 2799528"/>
              <a:gd name="connsiteY32" fmla="*/ 2561421 h 2774677"/>
              <a:gd name="connsiteX33" fmla="*/ 2345996 w 2799528"/>
              <a:gd name="connsiteY33" fmla="*/ 2648805 h 2774677"/>
              <a:gd name="connsiteX34" fmla="*/ 2258791 w 2799528"/>
              <a:gd name="connsiteY34" fmla="*/ 2729764 h 2774677"/>
              <a:gd name="connsiteX35" fmla="*/ 2202313 w 2799528"/>
              <a:gd name="connsiteY35" fmla="*/ 2774677 h 2774677"/>
              <a:gd name="connsiteX0" fmla="*/ 0 w 1799626"/>
              <a:gd name="connsiteY0" fmla="*/ 20308 h 2774677"/>
              <a:gd name="connsiteX1" fmla="*/ 124171 w 1799626"/>
              <a:gd name="connsiteY1" fmla="*/ 5144 h 2774677"/>
              <a:gd name="connsiteX2" fmla="*/ 251169 w 1799626"/>
              <a:gd name="connsiteY2" fmla="*/ 0 h 2774677"/>
              <a:gd name="connsiteX3" fmla="*/ 378165 w 1799626"/>
              <a:gd name="connsiteY3" fmla="*/ 5144 h 2774677"/>
              <a:gd name="connsiteX4" fmla="*/ 502336 w 1799626"/>
              <a:gd name="connsiteY4" fmla="*/ 20308 h 2774677"/>
              <a:gd name="connsiteX5" fmla="*/ 623281 w 1799626"/>
              <a:gd name="connsiteY5" fmla="*/ 45095 h 2774677"/>
              <a:gd name="connsiteX6" fmla="*/ 740602 w 1799626"/>
              <a:gd name="connsiteY6" fmla="*/ 79104 h 2774677"/>
              <a:gd name="connsiteX7" fmla="*/ 853899 w 1799626"/>
              <a:gd name="connsiteY7" fmla="*/ 121936 h 2774677"/>
              <a:gd name="connsiteX8" fmla="*/ 962775 w 1799626"/>
              <a:gd name="connsiteY8" fmla="*/ 173192 h 2774677"/>
              <a:gd name="connsiteX9" fmla="*/ 1066830 w 1799626"/>
              <a:gd name="connsiteY9" fmla="*/ 232474 h 2774677"/>
              <a:gd name="connsiteX10" fmla="*/ 1165668 w 1799626"/>
              <a:gd name="connsiteY10" fmla="*/ 299378 h 2774677"/>
              <a:gd name="connsiteX11" fmla="*/ 1258889 w 1799626"/>
              <a:gd name="connsiteY11" fmla="*/ 373511 h 2774677"/>
              <a:gd name="connsiteX12" fmla="*/ 1346094 w 1799626"/>
              <a:gd name="connsiteY12" fmla="*/ 454468 h 2774677"/>
              <a:gd name="connsiteX13" fmla="*/ 1426885 w 1799626"/>
              <a:gd name="connsiteY13" fmla="*/ 541854 h 2774677"/>
              <a:gd name="connsiteX14" fmla="*/ 1500863 w 1799626"/>
              <a:gd name="connsiteY14" fmla="*/ 635266 h 2774677"/>
              <a:gd name="connsiteX15" fmla="*/ 1567631 w 1799626"/>
              <a:gd name="connsiteY15" fmla="*/ 734307 h 2774677"/>
              <a:gd name="connsiteX16" fmla="*/ 1626789 w 1799626"/>
              <a:gd name="connsiteY16" fmla="*/ 838577 h 2774677"/>
              <a:gd name="connsiteX17" fmla="*/ 1677941 w 1799626"/>
              <a:gd name="connsiteY17" fmla="*/ 947677 h 2774677"/>
              <a:gd name="connsiteX18" fmla="*/ 1720684 w 1799626"/>
              <a:gd name="connsiteY18" fmla="*/ 1061207 h 2774677"/>
              <a:gd name="connsiteX19" fmla="*/ 1754623 w 1799626"/>
              <a:gd name="connsiteY19" fmla="*/ 1178768 h 2774677"/>
              <a:gd name="connsiteX20" fmla="*/ 1779359 w 1799626"/>
              <a:gd name="connsiteY20" fmla="*/ 1299960 h 2774677"/>
              <a:gd name="connsiteX21" fmla="*/ 1794491 w 1799626"/>
              <a:gd name="connsiteY21" fmla="*/ 1424383 h 2774677"/>
              <a:gd name="connsiteX22" fmla="*/ 1799626 w 1799626"/>
              <a:gd name="connsiteY22" fmla="*/ 1551641 h 2774677"/>
              <a:gd name="connsiteX23" fmla="*/ 1794491 w 1799626"/>
              <a:gd name="connsiteY23" fmla="*/ 1678896 h 2774677"/>
              <a:gd name="connsiteX24" fmla="*/ 1779359 w 1799626"/>
              <a:gd name="connsiteY24" fmla="*/ 1803318 h 2774677"/>
              <a:gd name="connsiteX25" fmla="*/ 1754623 w 1799626"/>
              <a:gd name="connsiteY25" fmla="*/ 1924509 h 2774677"/>
              <a:gd name="connsiteX26" fmla="*/ 1720684 w 1799626"/>
              <a:gd name="connsiteY26" fmla="*/ 2042068 h 2774677"/>
              <a:gd name="connsiteX27" fmla="*/ 1677941 w 1799626"/>
              <a:gd name="connsiteY27" fmla="*/ 2155596 h 2774677"/>
              <a:gd name="connsiteX28" fmla="*/ 1626789 w 1799626"/>
              <a:gd name="connsiteY28" fmla="*/ 2264695 h 2774677"/>
              <a:gd name="connsiteX29" fmla="*/ 1567631 w 1799626"/>
              <a:gd name="connsiteY29" fmla="*/ 2368966 h 2774677"/>
              <a:gd name="connsiteX30" fmla="*/ 1500863 w 1799626"/>
              <a:gd name="connsiteY30" fmla="*/ 2468007 h 2774677"/>
              <a:gd name="connsiteX31" fmla="*/ 1426885 w 1799626"/>
              <a:gd name="connsiteY31" fmla="*/ 2561421 h 2774677"/>
              <a:gd name="connsiteX32" fmla="*/ 1346094 w 1799626"/>
              <a:gd name="connsiteY32" fmla="*/ 2648805 h 2774677"/>
              <a:gd name="connsiteX33" fmla="*/ 1258889 w 1799626"/>
              <a:gd name="connsiteY33" fmla="*/ 2729764 h 2774677"/>
              <a:gd name="connsiteX34" fmla="*/ 1202411 w 1799626"/>
              <a:gd name="connsiteY34" fmla="*/ 2774677 h 2774677"/>
              <a:gd name="connsiteX0" fmla="*/ 0 w 1799626"/>
              <a:gd name="connsiteY0" fmla="*/ 20308 h 2729764"/>
              <a:gd name="connsiteX1" fmla="*/ 124171 w 1799626"/>
              <a:gd name="connsiteY1" fmla="*/ 5144 h 2729764"/>
              <a:gd name="connsiteX2" fmla="*/ 251169 w 1799626"/>
              <a:gd name="connsiteY2" fmla="*/ 0 h 2729764"/>
              <a:gd name="connsiteX3" fmla="*/ 378165 w 1799626"/>
              <a:gd name="connsiteY3" fmla="*/ 5144 h 2729764"/>
              <a:gd name="connsiteX4" fmla="*/ 502336 w 1799626"/>
              <a:gd name="connsiteY4" fmla="*/ 20308 h 2729764"/>
              <a:gd name="connsiteX5" fmla="*/ 623281 w 1799626"/>
              <a:gd name="connsiteY5" fmla="*/ 45095 h 2729764"/>
              <a:gd name="connsiteX6" fmla="*/ 740602 w 1799626"/>
              <a:gd name="connsiteY6" fmla="*/ 79104 h 2729764"/>
              <a:gd name="connsiteX7" fmla="*/ 853899 w 1799626"/>
              <a:gd name="connsiteY7" fmla="*/ 121936 h 2729764"/>
              <a:gd name="connsiteX8" fmla="*/ 962775 w 1799626"/>
              <a:gd name="connsiteY8" fmla="*/ 173192 h 2729764"/>
              <a:gd name="connsiteX9" fmla="*/ 1066830 w 1799626"/>
              <a:gd name="connsiteY9" fmla="*/ 232474 h 2729764"/>
              <a:gd name="connsiteX10" fmla="*/ 1165668 w 1799626"/>
              <a:gd name="connsiteY10" fmla="*/ 299378 h 2729764"/>
              <a:gd name="connsiteX11" fmla="*/ 1258889 w 1799626"/>
              <a:gd name="connsiteY11" fmla="*/ 373511 h 2729764"/>
              <a:gd name="connsiteX12" fmla="*/ 1346094 w 1799626"/>
              <a:gd name="connsiteY12" fmla="*/ 454468 h 2729764"/>
              <a:gd name="connsiteX13" fmla="*/ 1426885 w 1799626"/>
              <a:gd name="connsiteY13" fmla="*/ 541854 h 2729764"/>
              <a:gd name="connsiteX14" fmla="*/ 1500863 w 1799626"/>
              <a:gd name="connsiteY14" fmla="*/ 635266 h 2729764"/>
              <a:gd name="connsiteX15" fmla="*/ 1567631 w 1799626"/>
              <a:gd name="connsiteY15" fmla="*/ 734307 h 2729764"/>
              <a:gd name="connsiteX16" fmla="*/ 1626789 w 1799626"/>
              <a:gd name="connsiteY16" fmla="*/ 838577 h 2729764"/>
              <a:gd name="connsiteX17" fmla="*/ 1677941 w 1799626"/>
              <a:gd name="connsiteY17" fmla="*/ 947677 h 2729764"/>
              <a:gd name="connsiteX18" fmla="*/ 1720684 w 1799626"/>
              <a:gd name="connsiteY18" fmla="*/ 1061207 h 2729764"/>
              <a:gd name="connsiteX19" fmla="*/ 1754623 w 1799626"/>
              <a:gd name="connsiteY19" fmla="*/ 1178768 h 2729764"/>
              <a:gd name="connsiteX20" fmla="*/ 1779359 w 1799626"/>
              <a:gd name="connsiteY20" fmla="*/ 1299960 h 2729764"/>
              <a:gd name="connsiteX21" fmla="*/ 1794491 w 1799626"/>
              <a:gd name="connsiteY21" fmla="*/ 1424383 h 2729764"/>
              <a:gd name="connsiteX22" fmla="*/ 1799626 w 1799626"/>
              <a:gd name="connsiteY22" fmla="*/ 1551641 h 2729764"/>
              <a:gd name="connsiteX23" fmla="*/ 1794491 w 1799626"/>
              <a:gd name="connsiteY23" fmla="*/ 1678896 h 2729764"/>
              <a:gd name="connsiteX24" fmla="*/ 1779359 w 1799626"/>
              <a:gd name="connsiteY24" fmla="*/ 1803318 h 2729764"/>
              <a:gd name="connsiteX25" fmla="*/ 1754623 w 1799626"/>
              <a:gd name="connsiteY25" fmla="*/ 1924509 h 2729764"/>
              <a:gd name="connsiteX26" fmla="*/ 1720684 w 1799626"/>
              <a:gd name="connsiteY26" fmla="*/ 2042068 h 2729764"/>
              <a:gd name="connsiteX27" fmla="*/ 1677941 w 1799626"/>
              <a:gd name="connsiteY27" fmla="*/ 2155596 h 2729764"/>
              <a:gd name="connsiteX28" fmla="*/ 1626789 w 1799626"/>
              <a:gd name="connsiteY28" fmla="*/ 2264695 h 2729764"/>
              <a:gd name="connsiteX29" fmla="*/ 1567631 w 1799626"/>
              <a:gd name="connsiteY29" fmla="*/ 2368966 h 2729764"/>
              <a:gd name="connsiteX30" fmla="*/ 1500863 w 1799626"/>
              <a:gd name="connsiteY30" fmla="*/ 2468007 h 2729764"/>
              <a:gd name="connsiteX31" fmla="*/ 1426885 w 1799626"/>
              <a:gd name="connsiteY31" fmla="*/ 2561421 h 2729764"/>
              <a:gd name="connsiteX32" fmla="*/ 1346094 w 1799626"/>
              <a:gd name="connsiteY32" fmla="*/ 2648805 h 2729764"/>
              <a:gd name="connsiteX33" fmla="*/ 1258889 w 1799626"/>
              <a:gd name="connsiteY33" fmla="*/ 2729764 h 2729764"/>
              <a:gd name="connsiteX0" fmla="*/ 0 w 1799626"/>
              <a:gd name="connsiteY0" fmla="*/ 20308 h 2648805"/>
              <a:gd name="connsiteX1" fmla="*/ 124171 w 1799626"/>
              <a:gd name="connsiteY1" fmla="*/ 5144 h 2648805"/>
              <a:gd name="connsiteX2" fmla="*/ 251169 w 1799626"/>
              <a:gd name="connsiteY2" fmla="*/ 0 h 2648805"/>
              <a:gd name="connsiteX3" fmla="*/ 378165 w 1799626"/>
              <a:gd name="connsiteY3" fmla="*/ 5144 h 2648805"/>
              <a:gd name="connsiteX4" fmla="*/ 502336 w 1799626"/>
              <a:gd name="connsiteY4" fmla="*/ 20308 h 2648805"/>
              <a:gd name="connsiteX5" fmla="*/ 623281 w 1799626"/>
              <a:gd name="connsiteY5" fmla="*/ 45095 h 2648805"/>
              <a:gd name="connsiteX6" fmla="*/ 740602 w 1799626"/>
              <a:gd name="connsiteY6" fmla="*/ 79104 h 2648805"/>
              <a:gd name="connsiteX7" fmla="*/ 853899 w 1799626"/>
              <a:gd name="connsiteY7" fmla="*/ 121936 h 2648805"/>
              <a:gd name="connsiteX8" fmla="*/ 962775 w 1799626"/>
              <a:gd name="connsiteY8" fmla="*/ 173192 h 2648805"/>
              <a:gd name="connsiteX9" fmla="*/ 1066830 w 1799626"/>
              <a:gd name="connsiteY9" fmla="*/ 232474 h 2648805"/>
              <a:gd name="connsiteX10" fmla="*/ 1165668 w 1799626"/>
              <a:gd name="connsiteY10" fmla="*/ 299378 h 2648805"/>
              <a:gd name="connsiteX11" fmla="*/ 1258889 w 1799626"/>
              <a:gd name="connsiteY11" fmla="*/ 373511 h 2648805"/>
              <a:gd name="connsiteX12" fmla="*/ 1346094 w 1799626"/>
              <a:gd name="connsiteY12" fmla="*/ 454468 h 2648805"/>
              <a:gd name="connsiteX13" fmla="*/ 1426885 w 1799626"/>
              <a:gd name="connsiteY13" fmla="*/ 541854 h 2648805"/>
              <a:gd name="connsiteX14" fmla="*/ 1500863 w 1799626"/>
              <a:gd name="connsiteY14" fmla="*/ 635266 h 2648805"/>
              <a:gd name="connsiteX15" fmla="*/ 1567631 w 1799626"/>
              <a:gd name="connsiteY15" fmla="*/ 734307 h 2648805"/>
              <a:gd name="connsiteX16" fmla="*/ 1626789 w 1799626"/>
              <a:gd name="connsiteY16" fmla="*/ 838577 h 2648805"/>
              <a:gd name="connsiteX17" fmla="*/ 1677941 w 1799626"/>
              <a:gd name="connsiteY17" fmla="*/ 947677 h 2648805"/>
              <a:gd name="connsiteX18" fmla="*/ 1720684 w 1799626"/>
              <a:gd name="connsiteY18" fmla="*/ 1061207 h 2648805"/>
              <a:gd name="connsiteX19" fmla="*/ 1754623 w 1799626"/>
              <a:gd name="connsiteY19" fmla="*/ 1178768 h 2648805"/>
              <a:gd name="connsiteX20" fmla="*/ 1779359 w 1799626"/>
              <a:gd name="connsiteY20" fmla="*/ 1299960 h 2648805"/>
              <a:gd name="connsiteX21" fmla="*/ 1794491 w 1799626"/>
              <a:gd name="connsiteY21" fmla="*/ 1424383 h 2648805"/>
              <a:gd name="connsiteX22" fmla="*/ 1799626 w 1799626"/>
              <a:gd name="connsiteY22" fmla="*/ 1551641 h 2648805"/>
              <a:gd name="connsiteX23" fmla="*/ 1794491 w 1799626"/>
              <a:gd name="connsiteY23" fmla="*/ 1678896 h 2648805"/>
              <a:gd name="connsiteX24" fmla="*/ 1779359 w 1799626"/>
              <a:gd name="connsiteY24" fmla="*/ 1803318 h 2648805"/>
              <a:gd name="connsiteX25" fmla="*/ 1754623 w 1799626"/>
              <a:gd name="connsiteY25" fmla="*/ 1924509 h 2648805"/>
              <a:gd name="connsiteX26" fmla="*/ 1720684 w 1799626"/>
              <a:gd name="connsiteY26" fmla="*/ 2042068 h 2648805"/>
              <a:gd name="connsiteX27" fmla="*/ 1677941 w 1799626"/>
              <a:gd name="connsiteY27" fmla="*/ 2155596 h 2648805"/>
              <a:gd name="connsiteX28" fmla="*/ 1626789 w 1799626"/>
              <a:gd name="connsiteY28" fmla="*/ 2264695 h 2648805"/>
              <a:gd name="connsiteX29" fmla="*/ 1567631 w 1799626"/>
              <a:gd name="connsiteY29" fmla="*/ 2368966 h 2648805"/>
              <a:gd name="connsiteX30" fmla="*/ 1500863 w 1799626"/>
              <a:gd name="connsiteY30" fmla="*/ 2468007 h 2648805"/>
              <a:gd name="connsiteX31" fmla="*/ 1426885 w 1799626"/>
              <a:gd name="connsiteY31" fmla="*/ 2561421 h 2648805"/>
              <a:gd name="connsiteX32" fmla="*/ 1346094 w 1799626"/>
              <a:gd name="connsiteY32" fmla="*/ 2648805 h 2648805"/>
              <a:gd name="connsiteX0" fmla="*/ 0 w 1799626"/>
              <a:gd name="connsiteY0" fmla="*/ 20308 h 2561421"/>
              <a:gd name="connsiteX1" fmla="*/ 124171 w 1799626"/>
              <a:gd name="connsiteY1" fmla="*/ 5144 h 2561421"/>
              <a:gd name="connsiteX2" fmla="*/ 251169 w 1799626"/>
              <a:gd name="connsiteY2" fmla="*/ 0 h 2561421"/>
              <a:gd name="connsiteX3" fmla="*/ 378165 w 1799626"/>
              <a:gd name="connsiteY3" fmla="*/ 5144 h 2561421"/>
              <a:gd name="connsiteX4" fmla="*/ 502336 w 1799626"/>
              <a:gd name="connsiteY4" fmla="*/ 20308 h 2561421"/>
              <a:gd name="connsiteX5" fmla="*/ 623281 w 1799626"/>
              <a:gd name="connsiteY5" fmla="*/ 45095 h 2561421"/>
              <a:gd name="connsiteX6" fmla="*/ 740602 w 1799626"/>
              <a:gd name="connsiteY6" fmla="*/ 79104 h 2561421"/>
              <a:gd name="connsiteX7" fmla="*/ 853899 w 1799626"/>
              <a:gd name="connsiteY7" fmla="*/ 121936 h 2561421"/>
              <a:gd name="connsiteX8" fmla="*/ 962775 w 1799626"/>
              <a:gd name="connsiteY8" fmla="*/ 173192 h 2561421"/>
              <a:gd name="connsiteX9" fmla="*/ 1066830 w 1799626"/>
              <a:gd name="connsiteY9" fmla="*/ 232474 h 2561421"/>
              <a:gd name="connsiteX10" fmla="*/ 1165668 w 1799626"/>
              <a:gd name="connsiteY10" fmla="*/ 299378 h 2561421"/>
              <a:gd name="connsiteX11" fmla="*/ 1258889 w 1799626"/>
              <a:gd name="connsiteY11" fmla="*/ 373511 h 2561421"/>
              <a:gd name="connsiteX12" fmla="*/ 1346094 w 1799626"/>
              <a:gd name="connsiteY12" fmla="*/ 454468 h 2561421"/>
              <a:gd name="connsiteX13" fmla="*/ 1426885 w 1799626"/>
              <a:gd name="connsiteY13" fmla="*/ 541854 h 2561421"/>
              <a:gd name="connsiteX14" fmla="*/ 1500863 w 1799626"/>
              <a:gd name="connsiteY14" fmla="*/ 635266 h 2561421"/>
              <a:gd name="connsiteX15" fmla="*/ 1567631 w 1799626"/>
              <a:gd name="connsiteY15" fmla="*/ 734307 h 2561421"/>
              <a:gd name="connsiteX16" fmla="*/ 1626789 w 1799626"/>
              <a:gd name="connsiteY16" fmla="*/ 838577 h 2561421"/>
              <a:gd name="connsiteX17" fmla="*/ 1677941 w 1799626"/>
              <a:gd name="connsiteY17" fmla="*/ 947677 h 2561421"/>
              <a:gd name="connsiteX18" fmla="*/ 1720684 w 1799626"/>
              <a:gd name="connsiteY18" fmla="*/ 1061207 h 2561421"/>
              <a:gd name="connsiteX19" fmla="*/ 1754623 w 1799626"/>
              <a:gd name="connsiteY19" fmla="*/ 1178768 h 2561421"/>
              <a:gd name="connsiteX20" fmla="*/ 1779359 w 1799626"/>
              <a:gd name="connsiteY20" fmla="*/ 1299960 h 2561421"/>
              <a:gd name="connsiteX21" fmla="*/ 1794491 w 1799626"/>
              <a:gd name="connsiteY21" fmla="*/ 1424383 h 2561421"/>
              <a:gd name="connsiteX22" fmla="*/ 1799626 w 1799626"/>
              <a:gd name="connsiteY22" fmla="*/ 1551641 h 2561421"/>
              <a:gd name="connsiteX23" fmla="*/ 1794491 w 1799626"/>
              <a:gd name="connsiteY23" fmla="*/ 1678896 h 2561421"/>
              <a:gd name="connsiteX24" fmla="*/ 1779359 w 1799626"/>
              <a:gd name="connsiteY24" fmla="*/ 1803318 h 2561421"/>
              <a:gd name="connsiteX25" fmla="*/ 1754623 w 1799626"/>
              <a:gd name="connsiteY25" fmla="*/ 1924509 h 2561421"/>
              <a:gd name="connsiteX26" fmla="*/ 1720684 w 1799626"/>
              <a:gd name="connsiteY26" fmla="*/ 2042068 h 2561421"/>
              <a:gd name="connsiteX27" fmla="*/ 1677941 w 1799626"/>
              <a:gd name="connsiteY27" fmla="*/ 2155596 h 2561421"/>
              <a:gd name="connsiteX28" fmla="*/ 1626789 w 1799626"/>
              <a:gd name="connsiteY28" fmla="*/ 2264695 h 2561421"/>
              <a:gd name="connsiteX29" fmla="*/ 1567631 w 1799626"/>
              <a:gd name="connsiteY29" fmla="*/ 2368966 h 2561421"/>
              <a:gd name="connsiteX30" fmla="*/ 1500863 w 1799626"/>
              <a:gd name="connsiteY30" fmla="*/ 2468007 h 2561421"/>
              <a:gd name="connsiteX31" fmla="*/ 1426885 w 1799626"/>
              <a:gd name="connsiteY31" fmla="*/ 2561421 h 2561421"/>
              <a:gd name="connsiteX0" fmla="*/ 0 w 1799626"/>
              <a:gd name="connsiteY0" fmla="*/ 20308 h 2468007"/>
              <a:gd name="connsiteX1" fmla="*/ 124171 w 1799626"/>
              <a:gd name="connsiteY1" fmla="*/ 5144 h 2468007"/>
              <a:gd name="connsiteX2" fmla="*/ 251169 w 1799626"/>
              <a:gd name="connsiteY2" fmla="*/ 0 h 2468007"/>
              <a:gd name="connsiteX3" fmla="*/ 378165 w 1799626"/>
              <a:gd name="connsiteY3" fmla="*/ 5144 h 2468007"/>
              <a:gd name="connsiteX4" fmla="*/ 502336 w 1799626"/>
              <a:gd name="connsiteY4" fmla="*/ 20308 h 2468007"/>
              <a:gd name="connsiteX5" fmla="*/ 623281 w 1799626"/>
              <a:gd name="connsiteY5" fmla="*/ 45095 h 2468007"/>
              <a:gd name="connsiteX6" fmla="*/ 740602 w 1799626"/>
              <a:gd name="connsiteY6" fmla="*/ 79104 h 2468007"/>
              <a:gd name="connsiteX7" fmla="*/ 853899 w 1799626"/>
              <a:gd name="connsiteY7" fmla="*/ 121936 h 2468007"/>
              <a:gd name="connsiteX8" fmla="*/ 962775 w 1799626"/>
              <a:gd name="connsiteY8" fmla="*/ 173192 h 2468007"/>
              <a:gd name="connsiteX9" fmla="*/ 1066830 w 1799626"/>
              <a:gd name="connsiteY9" fmla="*/ 232474 h 2468007"/>
              <a:gd name="connsiteX10" fmla="*/ 1165668 w 1799626"/>
              <a:gd name="connsiteY10" fmla="*/ 299378 h 2468007"/>
              <a:gd name="connsiteX11" fmla="*/ 1258889 w 1799626"/>
              <a:gd name="connsiteY11" fmla="*/ 373511 h 2468007"/>
              <a:gd name="connsiteX12" fmla="*/ 1346094 w 1799626"/>
              <a:gd name="connsiteY12" fmla="*/ 454468 h 2468007"/>
              <a:gd name="connsiteX13" fmla="*/ 1426885 w 1799626"/>
              <a:gd name="connsiteY13" fmla="*/ 541854 h 2468007"/>
              <a:gd name="connsiteX14" fmla="*/ 1500863 w 1799626"/>
              <a:gd name="connsiteY14" fmla="*/ 635266 h 2468007"/>
              <a:gd name="connsiteX15" fmla="*/ 1567631 w 1799626"/>
              <a:gd name="connsiteY15" fmla="*/ 734307 h 2468007"/>
              <a:gd name="connsiteX16" fmla="*/ 1626789 w 1799626"/>
              <a:gd name="connsiteY16" fmla="*/ 838577 h 2468007"/>
              <a:gd name="connsiteX17" fmla="*/ 1677941 w 1799626"/>
              <a:gd name="connsiteY17" fmla="*/ 947677 h 2468007"/>
              <a:gd name="connsiteX18" fmla="*/ 1720684 w 1799626"/>
              <a:gd name="connsiteY18" fmla="*/ 1061207 h 2468007"/>
              <a:gd name="connsiteX19" fmla="*/ 1754623 w 1799626"/>
              <a:gd name="connsiteY19" fmla="*/ 1178768 h 2468007"/>
              <a:gd name="connsiteX20" fmla="*/ 1779359 w 1799626"/>
              <a:gd name="connsiteY20" fmla="*/ 1299960 h 2468007"/>
              <a:gd name="connsiteX21" fmla="*/ 1794491 w 1799626"/>
              <a:gd name="connsiteY21" fmla="*/ 1424383 h 2468007"/>
              <a:gd name="connsiteX22" fmla="*/ 1799626 w 1799626"/>
              <a:gd name="connsiteY22" fmla="*/ 1551641 h 2468007"/>
              <a:gd name="connsiteX23" fmla="*/ 1794491 w 1799626"/>
              <a:gd name="connsiteY23" fmla="*/ 1678896 h 2468007"/>
              <a:gd name="connsiteX24" fmla="*/ 1779359 w 1799626"/>
              <a:gd name="connsiteY24" fmla="*/ 1803318 h 2468007"/>
              <a:gd name="connsiteX25" fmla="*/ 1754623 w 1799626"/>
              <a:gd name="connsiteY25" fmla="*/ 1924509 h 2468007"/>
              <a:gd name="connsiteX26" fmla="*/ 1720684 w 1799626"/>
              <a:gd name="connsiteY26" fmla="*/ 2042068 h 2468007"/>
              <a:gd name="connsiteX27" fmla="*/ 1677941 w 1799626"/>
              <a:gd name="connsiteY27" fmla="*/ 2155596 h 2468007"/>
              <a:gd name="connsiteX28" fmla="*/ 1626789 w 1799626"/>
              <a:gd name="connsiteY28" fmla="*/ 2264695 h 2468007"/>
              <a:gd name="connsiteX29" fmla="*/ 1567631 w 1799626"/>
              <a:gd name="connsiteY29" fmla="*/ 2368966 h 2468007"/>
              <a:gd name="connsiteX30" fmla="*/ 1500863 w 1799626"/>
              <a:gd name="connsiteY30" fmla="*/ 2468007 h 2468007"/>
              <a:gd name="connsiteX0" fmla="*/ 0 w 1799626"/>
              <a:gd name="connsiteY0" fmla="*/ 20308 h 2368966"/>
              <a:gd name="connsiteX1" fmla="*/ 124171 w 1799626"/>
              <a:gd name="connsiteY1" fmla="*/ 5144 h 2368966"/>
              <a:gd name="connsiteX2" fmla="*/ 251169 w 1799626"/>
              <a:gd name="connsiteY2" fmla="*/ 0 h 2368966"/>
              <a:gd name="connsiteX3" fmla="*/ 378165 w 1799626"/>
              <a:gd name="connsiteY3" fmla="*/ 5144 h 2368966"/>
              <a:gd name="connsiteX4" fmla="*/ 502336 w 1799626"/>
              <a:gd name="connsiteY4" fmla="*/ 20308 h 2368966"/>
              <a:gd name="connsiteX5" fmla="*/ 623281 w 1799626"/>
              <a:gd name="connsiteY5" fmla="*/ 45095 h 2368966"/>
              <a:gd name="connsiteX6" fmla="*/ 740602 w 1799626"/>
              <a:gd name="connsiteY6" fmla="*/ 79104 h 2368966"/>
              <a:gd name="connsiteX7" fmla="*/ 853899 w 1799626"/>
              <a:gd name="connsiteY7" fmla="*/ 121936 h 2368966"/>
              <a:gd name="connsiteX8" fmla="*/ 962775 w 1799626"/>
              <a:gd name="connsiteY8" fmla="*/ 173192 h 2368966"/>
              <a:gd name="connsiteX9" fmla="*/ 1066830 w 1799626"/>
              <a:gd name="connsiteY9" fmla="*/ 232474 h 2368966"/>
              <a:gd name="connsiteX10" fmla="*/ 1165668 w 1799626"/>
              <a:gd name="connsiteY10" fmla="*/ 299378 h 2368966"/>
              <a:gd name="connsiteX11" fmla="*/ 1258889 w 1799626"/>
              <a:gd name="connsiteY11" fmla="*/ 373511 h 2368966"/>
              <a:gd name="connsiteX12" fmla="*/ 1346094 w 1799626"/>
              <a:gd name="connsiteY12" fmla="*/ 454468 h 2368966"/>
              <a:gd name="connsiteX13" fmla="*/ 1426885 w 1799626"/>
              <a:gd name="connsiteY13" fmla="*/ 541854 h 2368966"/>
              <a:gd name="connsiteX14" fmla="*/ 1500863 w 1799626"/>
              <a:gd name="connsiteY14" fmla="*/ 635266 h 2368966"/>
              <a:gd name="connsiteX15" fmla="*/ 1567631 w 1799626"/>
              <a:gd name="connsiteY15" fmla="*/ 734307 h 2368966"/>
              <a:gd name="connsiteX16" fmla="*/ 1626789 w 1799626"/>
              <a:gd name="connsiteY16" fmla="*/ 838577 h 2368966"/>
              <a:gd name="connsiteX17" fmla="*/ 1677941 w 1799626"/>
              <a:gd name="connsiteY17" fmla="*/ 947677 h 2368966"/>
              <a:gd name="connsiteX18" fmla="*/ 1720684 w 1799626"/>
              <a:gd name="connsiteY18" fmla="*/ 1061207 h 2368966"/>
              <a:gd name="connsiteX19" fmla="*/ 1754623 w 1799626"/>
              <a:gd name="connsiteY19" fmla="*/ 1178768 h 2368966"/>
              <a:gd name="connsiteX20" fmla="*/ 1779359 w 1799626"/>
              <a:gd name="connsiteY20" fmla="*/ 1299960 h 2368966"/>
              <a:gd name="connsiteX21" fmla="*/ 1794491 w 1799626"/>
              <a:gd name="connsiteY21" fmla="*/ 1424383 h 2368966"/>
              <a:gd name="connsiteX22" fmla="*/ 1799626 w 1799626"/>
              <a:gd name="connsiteY22" fmla="*/ 1551641 h 2368966"/>
              <a:gd name="connsiteX23" fmla="*/ 1794491 w 1799626"/>
              <a:gd name="connsiteY23" fmla="*/ 1678896 h 2368966"/>
              <a:gd name="connsiteX24" fmla="*/ 1779359 w 1799626"/>
              <a:gd name="connsiteY24" fmla="*/ 1803318 h 2368966"/>
              <a:gd name="connsiteX25" fmla="*/ 1754623 w 1799626"/>
              <a:gd name="connsiteY25" fmla="*/ 1924509 h 2368966"/>
              <a:gd name="connsiteX26" fmla="*/ 1720684 w 1799626"/>
              <a:gd name="connsiteY26" fmla="*/ 2042068 h 2368966"/>
              <a:gd name="connsiteX27" fmla="*/ 1677941 w 1799626"/>
              <a:gd name="connsiteY27" fmla="*/ 2155596 h 2368966"/>
              <a:gd name="connsiteX28" fmla="*/ 1626789 w 1799626"/>
              <a:gd name="connsiteY28" fmla="*/ 2264695 h 2368966"/>
              <a:gd name="connsiteX29" fmla="*/ 1567631 w 1799626"/>
              <a:gd name="connsiteY29" fmla="*/ 2368966 h 2368966"/>
              <a:gd name="connsiteX0" fmla="*/ 0 w 1799626"/>
              <a:gd name="connsiteY0" fmla="*/ 20308 h 2264695"/>
              <a:gd name="connsiteX1" fmla="*/ 124171 w 1799626"/>
              <a:gd name="connsiteY1" fmla="*/ 5144 h 2264695"/>
              <a:gd name="connsiteX2" fmla="*/ 251169 w 1799626"/>
              <a:gd name="connsiteY2" fmla="*/ 0 h 2264695"/>
              <a:gd name="connsiteX3" fmla="*/ 378165 w 1799626"/>
              <a:gd name="connsiteY3" fmla="*/ 5144 h 2264695"/>
              <a:gd name="connsiteX4" fmla="*/ 502336 w 1799626"/>
              <a:gd name="connsiteY4" fmla="*/ 20308 h 2264695"/>
              <a:gd name="connsiteX5" fmla="*/ 623281 w 1799626"/>
              <a:gd name="connsiteY5" fmla="*/ 45095 h 2264695"/>
              <a:gd name="connsiteX6" fmla="*/ 740602 w 1799626"/>
              <a:gd name="connsiteY6" fmla="*/ 79104 h 2264695"/>
              <a:gd name="connsiteX7" fmla="*/ 853899 w 1799626"/>
              <a:gd name="connsiteY7" fmla="*/ 121936 h 2264695"/>
              <a:gd name="connsiteX8" fmla="*/ 962775 w 1799626"/>
              <a:gd name="connsiteY8" fmla="*/ 173192 h 2264695"/>
              <a:gd name="connsiteX9" fmla="*/ 1066830 w 1799626"/>
              <a:gd name="connsiteY9" fmla="*/ 232474 h 2264695"/>
              <a:gd name="connsiteX10" fmla="*/ 1165668 w 1799626"/>
              <a:gd name="connsiteY10" fmla="*/ 299378 h 2264695"/>
              <a:gd name="connsiteX11" fmla="*/ 1258889 w 1799626"/>
              <a:gd name="connsiteY11" fmla="*/ 373511 h 2264695"/>
              <a:gd name="connsiteX12" fmla="*/ 1346094 w 1799626"/>
              <a:gd name="connsiteY12" fmla="*/ 454468 h 2264695"/>
              <a:gd name="connsiteX13" fmla="*/ 1426885 w 1799626"/>
              <a:gd name="connsiteY13" fmla="*/ 541854 h 2264695"/>
              <a:gd name="connsiteX14" fmla="*/ 1500863 w 1799626"/>
              <a:gd name="connsiteY14" fmla="*/ 635266 h 2264695"/>
              <a:gd name="connsiteX15" fmla="*/ 1567631 w 1799626"/>
              <a:gd name="connsiteY15" fmla="*/ 734307 h 2264695"/>
              <a:gd name="connsiteX16" fmla="*/ 1626789 w 1799626"/>
              <a:gd name="connsiteY16" fmla="*/ 838577 h 2264695"/>
              <a:gd name="connsiteX17" fmla="*/ 1677941 w 1799626"/>
              <a:gd name="connsiteY17" fmla="*/ 947677 h 2264695"/>
              <a:gd name="connsiteX18" fmla="*/ 1720684 w 1799626"/>
              <a:gd name="connsiteY18" fmla="*/ 1061207 h 2264695"/>
              <a:gd name="connsiteX19" fmla="*/ 1754623 w 1799626"/>
              <a:gd name="connsiteY19" fmla="*/ 1178768 h 2264695"/>
              <a:gd name="connsiteX20" fmla="*/ 1779359 w 1799626"/>
              <a:gd name="connsiteY20" fmla="*/ 1299960 h 2264695"/>
              <a:gd name="connsiteX21" fmla="*/ 1794491 w 1799626"/>
              <a:gd name="connsiteY21" fmla="*/ 1424383 h 2264695"/>
              <a:gd name="connsiteX22" fmla="*/ 1799626 w 1799626"/>
              <a:gd name="connsiteY22" fmla="*/ 1551641 h 2264695"/>
              <a:gd name="connsiteX23" fmla="*/ 1794491 w 1799626"/>
              <a:gd name="connsiteY23" fmla="*/ 1678896 h 2264695"/>
              <a:gd name="connsiteX24" fmla="*/ 1779359 w 1799626"/>
              <a:gd name="connsiteY24" fmla="*/ 1803318 h 2264695"/>
              <a:gd name="connsiteX25" fmla="*/ 1754623 w 1799626"/>
              <a:gd name="connsiteY25" fmla="*/ 1924509 h 2264695"/>
              <a:gd name="connsiteX26" fmla="*/ 1720684 w 1799626"/>
              <a:gd name="connsiteY26" fmla="*/ 2042068 h 2264695"/>
              <a:gd name="connsiteX27" fmla="*/ 1677941 w 1799626"/>
              <a:gd name="connsiteY27" fmla="*/ 2155596 h 2264695"/>
              <a:gd name="connsiteX28" fmla="*/ 1626789 w 1799626"/>
              <a:gd name="connsiteY28" fmla="*/ 2264695 h 2264695"/>
              <a:gd name="connsiteX0" fmla="*/ 0 w 1799626"/>
              <a:gd name="connsiteY0" fmla="*/ 20308 h 2155596"/>
              <a:gd name="connsiteX1" fmla="*/ 124171 w 1799626"/>
              <a:gd name="connsiteY1" fmla="*/ 5144 h 2155596"/>
              <a:gd name="connsiteX2" fmla="*/ 251169 w 1799626"/>
              <a:gd name="connsiteY2" fmla="*/ 0 h 2155596"/>
              <a:gd name="connsiteX3" fmla="*/ 378165 w 1799626"/>
              <a:gd name="connsiteY3" fmla="*/ 5144 h 2155596"/>
              <a:gd name="connsiteX4" fmla="*/ 502336 w 1799626"/>
              <a:gd name="connsiteY4" fmla="*/ 20308 h 2155596"/>
              <a:gd name="connsiteX5" fmla="*/ 623281 w 1799626"/>
              <a:gd name="connsiteY5" fmla="*/ 45095 h 2155596"/>
              <a:gd name="connsiteX6" fmla="*/ 740602 w 1799626"/>
              <a:gd name="connsiteY6" fmla="*/ 79104 h 2155596"/>
              <a:gd name="connsiteX7" fmla="*/ 853899 w 1799626"/>
              <a:gd name="connsiteY7" fmla="*/ 121936 h 2155596"/>
              <a:gd name="connsiteX8" fmla="*/ 962775 w 1799626"/>
              <a:gd name="connsiteY8" fmla="*/ 173192 h 2155596"/>
              <a:gd name="connsiteX9" fmla="*/ 1066830 w 1799626"/>
              <a:gd name="connsiteY9" fmla="*/ 232474 h 2155596"/>
              <a:gd name="connsiteX10" fmla="*/ 1165668 w 1799626"/>
              <a:gd name="connsiteY10" fmla="*/ 299378 h 2155596"/>
              <a:gd name="connsiteX11" fmla="*/ 1258889 w 1799626"/>
              <a:gd name="connsiteY11" fmla="*/ 373511 h 2155596"/>
              <a:gd name="connsiteX12" fmla="*/ 1346094 w 1799626"/>
              <a:gd name="connsiteY12" fmla="*/ 454468 h 2155596"/>
              <a:gd name="connsiteX13" fmla="*/ 1426885 w 1799626"/>
              <a:gd name="connsiteY13" fmla="*/ 541854 h 2155596"/>
              <a:gd name="connsiteX14" fmla="*/ 1500863 w 1799626"/>
              <a:gd name="connsiteY14" fmla="*/ 635266 h 2155596"/>
              <a:gd name="connsiteX15" fmla="*/ 1567631 w 1799626"/>
              <a:gd name="connsiteY15" fmla="*/ 734307 h 2155596"/>
              <a:gd name="connsiteX16" fmla="*/ 1626789 w 1799626"/>
              <a:gd name="connsiteY16" fmla="*/ 838577 h 2155596"/>
              <a:gd name="connsiteX17" fmla="*/ 1677941 w 1799626"/>
              <a:gd name="connsiteY17" fmla="*/ 947677 h 2155596"/>
              <a:gd name="connsiteX18" fmla="*/ 1720684 w 1799626"/>
              <a:gd name="connsiteY18" fmla="*/ 1061207 h 2155596"/>
              <a:gd name="connsiteX19" fmla="*/ 1754623 w 1799626"/>
              <a:gd name="connsiteY19" fmla="*/ 1178768 h 2155596"/>
              <a:gd name="connsiteX20" fmla="*/ 1779359 w 1799626"/>
              <a:gd name="connsiteY20" fmla="*/ 1299960 h 2155596"/>
              <a:gd name="connsiteX21" fmla="*/ 1794491 w 1799626"/>
              <a:gd name="connsiteY21" fmla="*/ 1424383 h 2155596"/>
              <a:gd name="connsiteX22" fmla="*/ 1799626 w 1799626"/>
              <a:gd name="connsiteY22" fmla="*/ 1551641 h 2155596"/>
              <a:gd name="connsiteX23" fmla="*/ 1794491 w 1799626"/>
              <a:gd name="connsiteY23" fmla="*/ 1678896 h 2155596"/>
              <a:gd name="connsiteX24" fmla="*/ 1779359 w 1799626"/>
              <a:gd name="connsiteY24" fmla="*/ 1803318 h 2155596"/>
              <a:gd name="connsiteX25" fmla="*/ 1754623 w 1799626"/>
              <a:gd name="connsiteY25" fmla="*/ 1924509 h 2155596"/>
              <a:gd name="connsiteX26" fmla="*/ 1720684 w 1799626"/>
              <a:gd name="connsiteY26" fmla="*/ 2042068 h 2155596"/>
              <a:gd name="connsiteX27" fmla="*/ 1677941 w 1799626"/>
              <a:gd name="connsiteY27" fmla="*/ 2155596 h 2155596"/>
              <a:gd name="connsiteX0" fmla="*/ 0 w 1799626"/>
              <a:gd name="connsiteY0" fmla="*/ 20308 h 2042068"/>
              <a:gd name="connsiteX1" fmla="*/ 124171 w 1799626"/>
              <a:gd name="connsiteY1" fmla="*/ 5144 h 2042068"/>
              <a:gd name="connsiteX2" fmla="*/ 251169 w 1799626"/>
              <a:gd name="connsiteY2" fmla="*/ 0 h 2042068"/>
              <a:gd name="connsiteX3" fmla="*/ 378165 w 1799626"/>
              <a:gd name="connsiteY3" fmla="*/ 5144 h 2042068"/>
              <a:gd name="connsiteX4" fmla="*/ 502336 w 1799626"/>
              <a:gd name="connsiteY4" fmla="*/ 20308 h 2042068"/>
              <a:gd name="connsiteX5" fmla="*/ 623281 w 1799626"/>
              <a:gd name="connsiteY5" fmla="*/ 45095 h 2042068"/>
              <a:gd name="connsiteX6" fmla="*/ 740602 w 1799626"/>
              <a:gd name="connsiteY6" fmla="*/ 79104 h 2042068"/>
              <a:gd name="connsiteX7" fmla="*/ 853899 w 1799626"/>
              <a:gd name="connsiteY7" fmla="*/ 121936 h 2042068"/>
              <a:gd name="connsiteX8" fmla="*/ 962775 w 1799626"/>
              <a:gd name="connsiteY8" fmla="*/ 173192 h 2042068"/>
              <a:gd name="connsiteX9" fmla="*/ 1066830 w 1799626"/>
              <a:gd name="connsiteY9" fmla="*/ 232474 h 2042068"/>
              <a:gd name="connsiteX10" fmla="*/ 1165668 w 1799626"/>
              <a:gd name="connsiteY10" fmla="*/ 299378 h 2042068"/>
              <a:gd name="connsiteX11" fmla="*/ 1258889 w 1799626"/>
              <a:gd name="connsiteY11" fmla="*/ 373511 h 2042068"/>
              <a:gd name="connsiteX12" fmla="*/ 1346094 w 1799626"/>
              <a:gd name="connsiteY12" fmla="*/ 454468 h 2042068"/>
              <a:gd name="connsiteX13" fmla="*/ 1426885 w 1799626"/>
              <a:gd name="connsiteY13" fmla="*/ 541854 h 2042068"/>
              <a:gd name="connsiteX14" fmla="*/ 1500863 w 1799626"/>
              <a:gd name="connsiteY14" fmla="*/ 635266 h 2042068"/>
              <a:gd name="connsiteX15" fmla="*/ 1567631 w 1799626"/>
              <a:gd name="connsiteY15" fmla="*/ 734307 h 2042068"/>
              <a:gd name="connsiteX16" fmla="*/ 1626789 w 1799626"/>
              <a:gd name="connsiteY16" fmla="*/ 838577 h 2042068"/>
              <a:gd name="connsiteX17" fmla="*/ 1677941 w 1799626"/>
              <a:gd name="connsiteY17" fmla="*/ 947677 h 2042068"/>
              <a:gd name="connsiteX18" fmla="*/ 1720684 w 1799626"/>
              <a:gd name="connsiteY18" fmla="*/ 1061207 h 2042068"/>
              <a:gd name="connsiteX19" fmla="*/ 1754623 w 1799626"/>
              <a:gd name="connsiteY19" fmla="*/ 1178768 h 2042068"/>
              <a:gd name="connsiteX20" fmla="*/ 1779359 w 1799626"/>
              <a:gd name="connsiteY20" fmla="*/ 1299960 h 2042068"/>
              <a:gd name="connsiteX21" fmla="*/ 1794491 w 1799626"/>
              <a:gd name="connsiteY21" fmla="*/ 1424383 h 2042068"/>
              <a:gd name="connsiteX22" fmla="*/ 1799626 w 1799626"/>
              <a:gd name="connsiteY22" fmla="*/ 1551641 h 2042068"/>
              <a:gd name="connsiteX23" fmla="*/ 1794491 w 1799626"/>
              <a:gd name="connsiteY23" fmla="*/ 1678896 h 2042068"/>
              <a:gd name="connsiteX24" fmla="*/ 1779359 w 1799626"/>
              <a:gd name="connsiteY24" fmla="*/ 1803318 h 2042068"/>
              <a:gd name="connsiteX25" fmla="*/ 1754623 w 1799626"/>
              <a:gd name="connsiteY25" fmla="*/ 1924509 h 2042068"/>
              <a:gd name="connsiteX26" fmla="*/ 1720684 w 1799626"/>
              <a:gd name="connsiteY26" fmla="*/ 2042068 h 2042068"/>
              <a:gd name="connsiteX0" fmla="*/ 0 w 1799626"/>
              <a:gd name="connsiteY0" fmla="*/ 20308 h 1924509"/>
              <a:gd name="connsiteX1" fmla="*/ 124171 w 1799626"/>
              <a:gd name="connsiteY1" fmla="*/ 5144 h 1924509"/>
              <a:gd name="connsiteX2" fmla="*/ 251169 w 1799626"/>
              <a:gd name="connsiteY2" fmla="*/ 0 h 1924509"/>
              <a:gd name="connsiteX3" fmla="*/ 378165 w 1799626"/>
              <a:gd name="connsiteY3" fmla="*/ 5144 h 1924509"/>
              <a:gd name="connsiteX4" fmla="*/ 502336 w 1799626"/>
              <a:gd name="connsiteY4" fmla="*/ 20308 h 1924509"/>
              <a:gd name="connsiteX5" fmla="*/ 623281 w 1799626"/>
              <a:gd name="connsiteY5" fmla="*/ 45095 h 1924509"/>
              <a:gd name="connsiteX6" fmla="*/ 740602 w 1799626"/>
              <a:gd name="connsiteY6" fmla="*/ 79104 h 1924509"/>
              <a:gd name="connsiteX7" fmla="*/ 853899 w 1799626"/>
              <a:gd name="connsiteY7" fmla="*/ 121936 h 1924509"/>
              <a:gd name="connsiteX8" fmla="*/ 962775 w 1799626"/>
              <a:gd name="connsiteY8" fmla="*/ 173192 h 1924509"/>
              <a:gd name="connsiteX9" fmla="*/ 1066830 w 1799626"/>
              <a:gd name="connsiteY9" fmla="*/ 232474 h 1924509"/>
              <a:gd name="connsiteX10" fmla="*/ 1165668 w 1799626"/>
              <a:gd name="connsiteY10" fmla="*/ 299378 h 1924509"/>
              <a:gd name="connsiteX11" fmla="*/ 1258889 w 1799626"/>
              <a:gd name="connsiteY11" fmla="*/ 373511 h 1924509"/>
              <a:gd name="connsiteX12" fmla="*/ 1346094 w 1799626"/>
              <a:gd name="connsiteY12" fmla="*/ 454468 h 1924509"/>
              <a:gd name="connsiteX13" fmla="*/ 1426885 w 1799626"/>
              <a:gd name="connsiteY13" fmla="*/ 541854 h 1924509"/>
              <a:gd name="connsiteX14" fmla="*/ 1500863 w 1799626"/>
              <a:gd name="connsiteY14" fmla="*/ 635266 h 1924509"/>
              <a:gd name="connsiteX15" fmla="*/ 1567631 w 1799626"/>
              <a:gd name="connsiteY15" fmla="*/ 734307 h 1924509"/>
              <a:gd name="connsiteX16" fmla="*/ 1626789 w 1799626"/>
              <a:gd name="connsiteY16" fmla="*/ 838577 h 1924509"/>
              <a:gd name="connsiteX17" fmla="*/ 1677941 w 1799626"/>
              <a:gd name="connsiteY17" fmla="*/ 947677 h 1924509"/>
              <a:gd name="connsiteX18" fmla="*/ 1720684 w 1799626"/>
              <a:gd name="connsiteY18" fmla="*/ 1061207 h 1924509"/>
              <a:gd name="connsiteX19" fmla="*/ 1754623 w 1799626"/>
              <a:gd name="connsiteY19" fmla="*/ 1178768 h 1924509"/>
              <a:gd name="connsiteX20" fmla="*/ 1779359 w 1799626"/>
              <a:gd name="connsiteY20" fmla="*/ 1299960 h 1924509"/>
              <a:gd name="connsiteX21" fmla="*/ 1794491 w 1799626"/>
              <a:gd name="connsiteY21" fmla="*/ 1424383 h 1924509"/>
              <a:gd name="connsiteX22" fmla="*/ 1799626 w 1799626"/>
              <a:gd name="connsiteY22" fmla="*/ 1551641 h 1924509"/>
              <a:gd name="connsiteX23" fmla="*/ 1794491 w 1799626"/>
              <a:gd name="connsiteY23" fmla="*/ 1678896 h 1924509"/>
              <a:gd name="connsiteX24" fmla="*/ 1779359 w 1799626"/>
              <a:gd name="connsiteY24" fmla="*/ 1803318 h 1924509"/>
              <a:gd name="connsiteX25" fmla="*/ 1754623 w 1799626"/>
              <a:gd name="connsiteY25" fmla="*/ 1924509 h 1924509"/>
              <a:gd name="connsiteX0" fmla="*/ 0 w 1799626"/>
              <a:gd name="connsiteY0" fmla="*/ 20308 h 1803318"/>
              <a:gd name="connsiteX1" fmla="*/ 124171 w 1799626"/>
              <a:gd name="connsiteY1" fmla="*/ 5144 h 1803318"/>
              <a:gd name="connsiteX2" fmla="*/ 251169 w 1799626"/>
              <a:gd name="connsiteY2" fmla="*/ 0 h 1803318"/>
              <a:gd name="connsiteX3" fmla="*/ 378165 w 1799626"/>
              <a:gd name="connsiteY3" fmla="*/ 5144 h 1803318"/>
              <a:gd name="connsiteX4" fmla="*/ 502336 w 1799626"/>
              <a:gd name="connsiteY4" fmla="*/ 20308 h 1803318"/>
              <a:gd name="connsiteX5" fmla="*/ 623281 w 1799626"/>
              <a:gd name="connsiteY5" fmla="*/ 45095 h 1803318"/>
              <a:gd name="connsiteX6" fmla="*/ 740602 w 1799626"/>
              <a:gd name="connsiteY6" fmla="*/ 79104 h 1803318"/>
              <a:gd name="connsiteX7" fmla="*/ 853899 w 1799626"/>
              <a:gd name="connsiteY7" fmla="*/ 121936 h 1803318"/>
              <a:gd name="connsiteX8" fmla="*/ 962775 w 1799626"/>
              <a:gd name="connsiteY8" fmla="*/ 173192 h 1803318"/>
              <a:gd name="connsiteX9" fmla="*/ 1066830 w 1799626"/>
              <a:gd name="connsiteY9" fmla="*/ 232474 h 1803318"/>
              <a:gd name="connsiteX10" fmla="*/ 1165668 w 1799626"/>
              <a:gd name="connsiteY10" fmla="*/ 299378 h 1803318"/>
              <a:gd name="connsiteX11" fmla="*/ 1258889 w 1799626"/>
              <a:gd name="connsiteY11" fmla="*/ 373511 h 1803318"/>
              <a:gd name="connsiteX12" fmla="*/ 1346094 w 1799626"/>
              <a:gd name="connsiteY12" fmla="*/ 454468 h 1803318"/>
              <a:gd name="connsiteX13" fmla="*/ 1426885 w 1799626"/>
              <a:gd name="connsiteY13" fmla="*/ 541854 h 1803318"/>
              <a:gd name="connsiteX14" fmla="*/ 1500863 w 1799626"/>
              <a:gd name="connsiteY14" fmla="*/ 635266 h 1803318"/>
              <a:gd name="connsiteX15" fmla="*/ 1567631 w 1799626"/>
              <a:gd name="connsiteY15" fmla="*/ 734307 h 1803318"/>
              <a:gd name="connsiteX16" fmla="*/ 1626789 w 1799626"/>
              <a:gd name="connsiteY16" fmla="*/ 838577 h 1803318"/>
              <a:gd name="connsiteX17" fmla="*/ 1677941 w 1799626"/>
              <a:gd name="connsiteY17" fmla="*/ 947677 h 1803318"/>
              <a:gd name="connsiteX18" fmla="*/ 1720684 w 1799626"/>
              <a:gd name="connsiteY18" fmla="*/ 1061207 h 1803318"/>
              <a:gd name="connsiteX19" fmla="*/ 1754623 w 1799626"/>
              <a:gd name="connsiteY19" fmla="*/ 1178768 h 1803318"/>
              <a:gd name="connsiteX20" fmla="*/ 1779359 w 1799626"/>
              <a:gd name="connsiteY20" fmla="*/ 1299960 h 1803318"/>
              <a:gd name="connsiteX21" fmla="*/ 1794491 w 1799626"/>
              <a:gd name="connsiteY21" fmla="*/ 1424383 h 1803318"/>
              <a:gd name="connsiteX22" fmla="*/ 1799626 w 1799626"/>
              <a:gd name="connsiteY22" fmla="*/ 1551641 h 1803318"/>
              <a:gd name="connsiteX23" fmla="*/ 1794491 w 1799626"/>
              <a:gd name="connsiteY23" fmla="*/ 1678896 h 1803318"/>
              <a:gd name="connsiteX24" fmla="*/ 1779359 w 1799626"/>
              <a:gd name="connsiteY24" fmla="*/ 1803318 h 1803318"/>
              <a:gd name="connsiteX0" fmla="*/ 0 w 1799626"/>
              <a:gd name="connsiteY0" fmla="*/ 20308 h 1678896"/>
              <a:gd name="connsiteX1" fmla="*/ 124171 w 1799626"/>
              <a:gd name="connsiteY1" fmla="*/ 5144 h 1678896"/>
              <a:gd name="connsiteX2" fmla="*/ 251169 w 1799626"/>
              <a:gd name="connsiteY2" fmla="*/ 0 h 1678896"/>
              <a:gd name="connsiteX3" fmla="*/ 378165 w 1799626"/>
              <a:gd name="connsiteY3" fmla="*/ 5144 h 1678896"/>
              <a:gd name="connsiteX4" fmla="*/ 502336 w 1799626"/>
              <a:gd name="connsiteY4" fmla="*/ 20308 h 1678896"/>
              <a:gd name="connsiteX5" fmla="*/ 623281 w 1799626"/>
              <a:gd name="connsiteY5" fmla="*/ 45095 h 1678896"/>
              <a:gd name="connsiteX6" fmla="*/ 740602 w 1799626"/>
              <a:gd name="connsiteY6" fmla="*/ 79104 h 1678896"/>
              <a:gd name="connsiteX7" fmla="*/ 853899 w 1799626"/>
              <a:gd name="connsiteY7" fmla="*/ 121936 h 1678896"/>
              <a:gd name="connsiteX8" fmla="*/ 962775 w 1799626"/>
              <a:gd name="connsiteY8" fmla="*/ 173192 h 1678896"/>
              <a:gd name="connsiteX9" fmla="*/ 1066830 w 1799626"/>
              <a:gd name="connsiteY9" fmla="*/ 232474 h 1678896"/>
              <a:gd name="connsiteX10" fmla="*/ 1165668 w 1799626"/>
              <a:gd name="connsiteY10" fmla="*/ 299378 h 1678896"/>
              <a:gd name="connsiteX11" fmla="*/ 1258889 w 1799626"/>
              <a:gd name="connsiteY11" fmla="*/ 373511 h 1678896"/>
              <a:gd name="connsiteX12" fmla="*/ 1346094 w 1799626"/>
              <a:gd name="connsiteY12" fmla="*/ 454468 h 1678896"/>
              <a:gd name="connsiteX13" fmla="*/ 1426885 w 1799626"/>
              <a:gd name="connsiteY13" fmla="*/ 541854 h 1678896"/>
              <a:gd name="connsiteX14" fmla="*/ 1500863 w 1799626"/>
              <a:gd name="connsiteY14" fmla="*/ 635266 h 1678896"/>
              <a:gd name="connsiteX15" fmla="*/ 1567631 w 1799626"/>
              <a:gd name="connsiteY15" fmla="*/ 734307 h 1678896"/>
              <a:gd name="connsiteX16" fmla="*/ 1626789 w 1799626"/>
              <a:gd name="connsiteY16" fmla="*/ 838577 h 1678896"/>
              <a:gd name="connsiteX17" fmla="*/ 1677941 w 1799626"/>
              <a:gd name="connsiteY17" fmla="*/ 947677 h 1678896"/>
              <a:gd name="connsiteX18" fmla="*/ 1720684 w 1799626"/>
              <a:gd name="connsiteY18" fmla="*/ 1061207 h 1678896"/>
              <a:gd name="connsiteX19" fmla="*/ 1754623 w 1799626"/>
              <a:gd name="connsiteY19" fmla="*/ 1178768 h 1678896"/>
              <a:gd name="connsiteX20" fmla="*/ 1779359 w 1799626"/>
              <a:gd name="connsiteY20" fmla="*/ 1299960 h 1678896"/>
              <a:gd name="connsiteX21" fmla="*/ 1794491 w 1799626"/>
              <a:gd name="connsiteY21" fmla="*/ 1424383 h 1678896"/>
              <a:gd name="connsiteX22" fmla="*/ 1799626 w 1799626"/>
              <a:gd name="connsiteY22" fmla="*/ 1551641 h 1678896"/>
              <a:gd name="connsiteX23" fmla="*/ 1794491 w 1799626"/>
              <a:gd name="connsiteY23" fmla="*/ 1678896 h 1678896"/>
              <a:gd name="connsiteX0" fmla="*/ 0 w 1675455"/>
              <a:gd name="connsiteY0" fmla="*/ 5144 h 1678896"/>
              <a:gd name="connsiteX1" fmla="*/ 126998 w 1675455"/>
              <a:gd name="connsiteY1" fmla="*/ 0 h 1678896"/>
              <a:gd name="connsiteX2" fmla="*/ 253994 w 1675455"/>
              <a:gd name="connsiteY2" fmla="*/ 5144 h 1678896"/>
              <a:gd name="connsiteX3" fmla="*/ 378165 w 1675455"/>
              <a:gd name="connsiteY3" fmla="*/ 20308 h 1678896"/>
              <a:gd name="connsiteX4" fmla="*/ 499110 w 1675455"/>
              <a:gd name="connsiteY4" fmla="*/ 45095 h 1678896"/>
              <a:gd name="connsiteX5" fmla="*/ 616431 w 1675455"/>
              <a:gd name="connsiteY5" fmla="*/ 79104 h 1678896"/>
              <a:gd name="connsiteX6" fmla="*/ 729728 w 1675455"/>
              <a:gd name="connsiteY6" fmla="*/ 121936 h 1678896"/>
              <a:gd name="connsiteX7" fmla="*/ 838604 w 1675455"/>
              <a:gd name="connsiteY7" fmla="*/ 173192 h 1678896"/>
              <a:gd name="connsiteX8" fmla="*/ 942659 w 1675455"/>
              <a:gd name="connsiteY8" fmla="*/ 232474 h 1678896"/>
              <a:gd name="connsiteX9" fmla="*/ 1041497 w 1675455"/>
              <a:gd name="connsiteY9" fmla="*/ 299378 h 1678896"/>
              <a:gd name="connsiteX10" fmla="*/ 1134718 w 1675455"/>
              <a:gd name="connsiteY10" fmla="*/ 373511 h 1678896"/>
              <a:gd name="connsiteX11" fmla="*/ 1221923 w 1675455"/>
              <a:gd name="connsiteY11" fmla="*/ 454468 h 1678896"/>
              <a:gd name="connsiteX12" fmla="*/ 1302714 w 1675455"/>
              <a:gd name="connsiteY12" fmla="*/ 541854 h 1678896"/>
              <a:gd name="connsiteX13" fmla="*/ 1376692 w 1675455"/>
              <a:gd name="connsiteY13" fmla="*/ 635266 h 1678896"/>
              <a:gd name="connsiteX14" fmla="*/ 1443460 w 1675455"/>
              <a:gd name="connsiteY14" fmla="*/ 734307 h 1678896"/>
              <a:gd name="connsiteX15" fmla="*/ 1502618 w 1675455"/>
              <a:gd name="connsiteY15" fmla="*/ 838577 h 1678896"/>
              <a:gd name="connsiteX16" fmla="*/ 1553770 w 1675455"/>
              <a:gd name="connsiteY16" fmla="*/ 947677 h 1678896"/>
              <a:gd name="connsiteX17" fmla="*/ 1596513 w 1675455"/>
              <a:gd name="connsiteY17" fmla="*/ 1061207 h 1678896"/>
              <a:gd name="connsiteX18" fmla="*/ 1630452 w 1675455"/>
              <a:gd name="connsiteY18" fmla="*/ 1178768 h 1678896"/>
              <a:gd name="connsiteX19" fmla="*/ 1655188 w 1675455"/>
              <a:gd name="connsiteY19" fmla="*/ 1299960 h 1678896"/>
              <a:gd name="connsiteX20" fmla="*/ 1670320 w 1675455"/>
              <a:gd name="connsiteY20" fmla="*/ 1424383 h 1678896"/>
              <a:gd name="connsiteX21" fmla="*/ 1675455 w 1675455"/>
              <a:gd name="connsiteY21" fmla="*/ 1551641 h 1678896"/>
              <a:gd name="connsiteX22" fmla="*/ 1670320 w 1675455"/>
              <a:gd name="connsiteY22" fmla="*/ 1678896 h 1678896"/>
              <a:gd name="connsiteX0" fmla="*/ 0 w 1548457"/>
              <a:gd name="connsiteY0" fmla="*/ 0 h 1678896"/>
              <a:gd name="connsiteX1" fmla="*/ 126996 w 1548457"/>
              <a:gd name="connsiteY1" fmla="*/ 5144 h 1678896"/>
              <a:gd name="connsiteX2" fmla="*/ 251167 w 1548457"/>
              <a:gd name="connsiteY2" fmla="*/ 20308 h 1678896"/>
              <a:gd name="connsiteX3" fmla="*/ 372112 w 1548457"/>
              <a:gd name="connsiteY3" fmla="*/ 45095 h 1678896"/>
              <a:gd name="connsiteX4" fmla="*/ 489433 w 1548457"/>
              <a:gd name="connsiteY4" fmla="*/ 79104 h 1678896"/>
              <a:gd name="connsiteX5" fmla="*/ 602730 w 1548457"/>
              <a:gd name="connsiteY5" fmla="*/ 121936 h 1678896"/>
              <a:gd name="connsiteX6" fmla="*/ 711606 w 1548457"/>
              <a:gd name="connsiteY6" fmla="*/ 173192 h 1678896"/>
              <a:gd name="connsiteX7" fmla="*/ 815661 w 1548457"/>
              <a:gd name="connsiteY7" fmla="*/ 232474 h 1678896"/>
              <a:gd name="connsiteX8" fmla="*/ 914499 w 1548457"/>
              <a:gd name="connsiteY8" fmla="*/ 299378 h 1678896"/>
              <a:gd name="connsiteX9" fmla="*/ 1007720 w 1548457"/>
              <a:gd name="connsiteY9" fmla="*/ 373511 h 1678896"/>
              <a:gd name="connsiteX10" fmla="*/ 1094925 w 1548457"/>
              <a:gd name="connsiteY10" fmla="*/ 454468 h 1678896"/>
              <a:gd name="connsiteX11" fmla="*/ 1175716 w 1548457"/>
              <a:gd name="connsiteY11" fmla="*/ 541854 h 1678896"/>
              <a:gd name="connsiteX12" fmla="*/ 1249694 w 1548457"/>
              <a:gd name="connsiteY12" fmla="*/ 635266 h 1678896"/>
              <a:gd name="connsiteX13" fmla="*/ 1316462 w 1548457"/>
              <a:gd name="connsiteY13" fmla="*/ 734307 h 1678896"/>
              <a:gd name="connsiteX14" fmla="*/ 1375620 w 1548457"/>
              <a:gd name="connsiteY14" fmla="*/ 838577 h 1678896"/>
              <a:gd name="connsiteX15" fmla="*/ 1426772 w 1548457"/>
              <a:gd name="connsiteY15" fmla="*/ 947677 h 1678896"/>
              <a:gd name="connsiteX16" fmla="*/ 1469515 w 1548457"/>
              <a:gd name="connsiteY16" fmla="*/ 1061207 h 1678896"/>
              <a:gd name="connsiteX17" fmla="*/ 1503454 w 1548457"/>
              <a:gd name="connsiteY17" fmla="*/ 1178768 h 1678896"/>
              <a:gd name="connsiteX18" fmla="*/ 1528190 w 1548457"/>
              <a:gd name="connsiteY18" fmla="*/ 1299960 h 1678896"/>
              <a:gd name="connsiteX19" fmla="*/ 1543322 w 1548457"/>
              <a:gd name="connsiteY19" fmla="*/ 1424383 h 1678896"/>
              <a:gd name="connsiteX20" fmla="*/ 1548457 w 1548457"/>
              <a:gd name="connsiteY20" fmla="*/ 1551641 h 1678896"/>
              <a:gd name="connsiteX21" fmla="*/ 1543322 w 1548457"/>
              <a:gd name="connsiteY21" fmla="*/ 1678896 h 1678896"/>
              <a:gd name="connsiteX0" fmla="*/ 0 w 1421461"/>
              <a:gd name="connsiteY0" fmla="*/ 0 h 1673752"/>
              <a:gd name="connsiteX1" fmla="*/ 124171 w 1421461"/>
              <a:gd name="connsiteY1" fmla="*/ 15164 h 1673752"/>
              <a:gd name="connsiteX2" fmla="*/ 245116 w 1421461"/>
              <a:gd name="connsiteY2" fmla="*/ 39951 h 1673752"/>
              <a:gd name="connsiteX3" fmla="*/ 362437 w 1421461"/>
              <a:gd name="connsiteY3" fmla="*/ 73960 h 1673752"/>
              <a:gd name="connsiteX4" fmla="*/ 475734 w 1421461"/>
              <a:gd name="connsiteY4" fmla="*/ 116792 h 1673752"/>
              <a:gd name="connsiteX5" fmla="*/ 584610 w 1421461"/>
              <a:gd name="connsiteY5" fmla="*/ 168048 h 1673752"/>
              <a:gd name="connsiteX6" fmla="*/ 688665 w 1421461"/>
              <a:gd name="connsiteY6" fmla="*/ 227330 h 1673752"/>
              <a:gd name="connsiteX7" fmla="*/ 787503 w 1421461"/>
              <a:gd name="connsiteY7" fmla="*/ 294234 h 1673752"/>
              <a:gd name="connsiteX8" fmla="*/ 880724 w 1421461"/>
              <a:gd name="connsiteY8" fmla="*/ 368367 h 1673752"/>
              <a:gd name="connsiteX9" fmla="*/ 967929 w 1421461"/>
              <a:gd name="connsiteY9" fmla="*/ 449324 h 1673752"/>
              <a:gd name="connsiteX10" fmla="*/ 1048720 w 1421461"/>
              <a:gd name="connsiteY10" fmla="*/ 536710 h 1673752"/>
              <a:gd name="connsiteX11" fmla="*/ 1122698 w 1421461"/>
              <a:gd name="connsiteY11" fmla="*/ 630122 h 1673752"/>
              <a:gd name="connsiteX12" fmla="*/ 1189466 w 1421461"/>
              <a:gd name="connsiteY12" fmla="*/ 729163 h 1673752"/>
              <a:gd name="connsiteX13" fmla="*/ 1248624 w 1421461"/>
              <a:gd name="connsiteY13" fmla="*/ 833433 h 1673752"/>
              <a:gd name="connsiteX14" fmla="*/ 1299776 w 1421461"/>
              <a:gd name="connsiteY14" fmla="*/ 942533 h 1673752"/>
              <a:gd name="connsiteX15" fmla="*/ 1342519 w 1421461"/>
              <a:gd name="connsiteY15" fmla="*/ 1056063 h 1673752"/>
              <a:gd name="connsiteX16" fmla="*/ 1376458 w 1421461"/>
              <a:gd name="connsiteY16" fmla="*/ 1173624 h 1673752"/>
              <a:gd name="connsiteX17" fmla="*/ 1401194 w 1421461"/>
              <a:gd name="connsiteY17" fmla="*/ 1294816 h 1673752"/>
              <a:gd name="connsiteX18" fmla="*/ 1416326 w 1421461"/>
              <a:gd name="connsiteY18" fmla="*/ 1419239 h 1673752"/>
              <a:gd name="connsiteX19" fmla="*/ 1421461 w 1421461"/>
              <a:gd name="connsiteY19" fmla="*/ 1546497 h 1673752"/>
              <a:gd name="connsiteX20" fmla="*/ 1416326 w 1421461"/>
              <a:gd name="connsiteY20" fmla="*/ 1673752 h 1673752"/>
              <a:gd name="connsiteX0" fmla="*/ 0 w 1297290"/>
              <a:gd name="connsiteY0" fmla="*/ 0 h 1658588"/>
              <a:gd name="connsiteX1" fmla="*/ 120945 w 1297290"/>
              <a:gd name="connsiteY1" fmla="*/ 24787 h 1658588"/>
              <a:gd name="connsiteX2" fmla="*/ 238266 w 1297290"/>
              <a:gd name="connsiteY2" fmla="*/ 58796 h 1658588"/>
              <a:gd name="connsiteX3" fmla="*/ 351563 w 1297290"/>
              <a:gd name="connsiteY3" fmla="*/ 101628 h 1658588"/>
              <a:gd name="connsiteX4" fmla="*/ 460439 w 1297290"/>
              <a:gd name="connsiteY4" fmla="*/ 152884 h 1658588"/>
              <a:gd name="connsiteX5" fmla="*/ 564494 w 1297290"/>
              <a:gd name="connsiteY5" fmla="*/ 212166 h 1658588"/>
              <a:gd name="connsiteX6" fmla="*/ 663332 w 1297290"/>
              <a:gd name="connsiteY6" fmla="*/ 279070 h 1658588"/>
              <a:gd name="connsiteX7" fmla="*/ 756553 w 1297290"/>
              <a:gd name="connsiteY7" fmla="*/ 353203 h 1658588"/>
              <a:gd name="connsiteX8" fmla="*/ 843758 w 1297290"/>
              <a:gd name="connsiteY8" fmla="*/ 434160 h 1658588"/>
              <a:gd name="connsiteX9" fmla="*/ 924549 w 1297290"/>
              <a:gd name="connsiteY9" fmla="*/ 521546 h 1658588"/>
              <a:gd name="connsiteX10" fmla="*/ 998527 w 1297290"/>
              <a:gd name="connsiteY10" fmla="*/ 614958 h 1658588"/>
              <a:gd name="connsiteX11" fmla="*/ 1065295 w 1297290"/>
              <a:gd name="connsiteY11" fmla="*/ 713999 h 1658588"/>
              <a:gd name="connsiteX12" fmla="*/ 1124453 w 1297290"/>
              <a:gd name="connsiteY12" fmla="*/ 818269 h 1658588"/>
              <a:gd name="connsiteX13" fmla="*/ 1175605 w 1297290"/>
              <a:gd name="connsiteY13" fmla="*/ 927369 h 1658588"/>
              <a:gd name="connsiteX14" fmla="*/ 1218348 w 1297290"/>
              <a:gd name="connsiteY14" fmla="*/ 1040899 h 1658588"/>
              <a:gd name="connsiteX15" fmla="*/ 1252287 w 1297290"/>
              <a:gd name="connsiteY15" fmla="*/ 1158460 h 1658588"/>
              <a:gd name="connsiteX16" fmla="*/ 1277023 w 1297290"/>
              <a:gd name="connsiteY16" fmla="*/ 1279652 h 1658588"/>
              <a:gd name="connsiteX17" fmla="*/ 1292155 w 1297290"/>
              <a:gd name="connsiteY17" fmla="*/ 1404075 h 1658588"/>
              <a:gd name="connsiteX18" fmla="*/ 1297290 w 1297290"/>
              <a:gd name="connsiteY18" fmla="*/ 1531333 h 1658588"/>
              <a:gd name="connsiteX19" fmla="*/ 1292155 w 1297290"/>
              <a:gd name="connsiteY19" fmla="*/ 1658588 h 1658588"/>
              <a:gd name="connsiteX0" fmla="*/ 0 w 1176345"/>
              <a:gd name="connsiteY0" fmla="*/ 0 h 1633801"/>
              <a:gd name="connsiteX1" fmla="*/ 117321 w 1176345"/>
              <a:gd name="connsiteY1" fmla="*/ 34009 h 1633801"/>
              <a:gd name="connsiteX2" fmla="*/ 230618 w 1176345"/>
              <a:gd name="connsiteY2" fmla="*/ 76841 h 1633801"/>
              <a:gd name="connsiteX3" fmla="*/ 339494 w 1176345"/>
              <a:gd name="connsiteY3" fmla="*/ 128097 h 1633801"/>
              <a:gd name="connsiteX4" fmla="*/ 443549 w 1176345"/>
              <a:gd name="connsiteY4" fmla="*/ 187379 h 1633801"/>
              <a:gd name="connsiteX5" fmla="*/ 542387 w 1176345"/>
              <a:gd name="connsiteY5" fmla="*/ 254283 h 1633801"/>
              <a:gd name="connsiteX6" fmla="*/ 635608 w 1176345"/>
              <a:gd name="connsiteY6" fmla="*/ 328416 h 1633801"/>
              <a:gd name="connsiteX7" fmla="*/ 722813 w 1176345"/>
              <a:gd name="connsiteY7" fmla="*/ 409373 h 1633801"/>
              <a:gd name="connsiteX8" fmla="*/ 803604 w 1176345"/>
              <a:gd name="connsiteY8" fmla="*/ 496759 h 1633801"/>
              <a:gd name="connsiteX9" fmla="*/ 877582 w 1176345"/>
              <a:gd name="connsiteY9" fmla="*/ 590171 h 1633801"/>
              <a:gd name="connsiteX10" fmla="*/ 944350 w 1176345"/>
              <a:gd name="connsiteY10" fmla="*/ 689212 h 1633801"/>
              <a:gd name="connsiteX11" fmla="*/ 1003508 w 1176345"/>
              <a:gd name="connsiteY11" fmla="*/ 793482 h 1633801"/>
              <a:gd name="connsiteX12" fmla="*/ 1054660 w 1176345"/>
              <a:gd name="connsiteY12" fmla="*/ 902582 h 1633801"/>
              <a:gd name="connsiteX13" fmla="*/ 1097403 w 1176345"/>
              <a:gd name="connsiteY13" fmla="*/ 1016112 h 1633801"/>
              <a:gd name="connsiteX14" fmla="*/ 1131342 w 1176345"/>
              <a:gd name="connsiteY14" fmla="*/ 1133673 h 1633801"/>
              <a:gd name="connsiteX15" fmla="*/ 1156078 w 1176345"/>
              <a:gd name="connsiteY15" fmla="*/ 1254865 h 1633801"/>
              <a:gd name="connsiteX16" fmla="*/ 1171210 w 1176345"/>
              <a:gd name="connsiteY16" fmla="*/ 1379288 h 1633801"/>
              <a:gd name="connsiteX17" fmla="*/ 1176345 w 1176345"/>
              <a:gd name="connsiteY17" fmla="*/ 1506546 h 1633801"/>
              <a:gd name="connsiteX18" fmla="*/ 1171210 w 1176345"/>
              <a:gd name="connsiteY18" fmla="*/ 1633801 h 1633801"/>
              <a:gd name="connsiteX0" fmla="*/ 0 w 1059024"/>
              <a:gd name="connsiteY0" fmla="*/ 0 h 1599792"/>
              <a:gd name="connsiteX1" fmla="*/ 113297 w 1059024"/>
              <a:gd name="connsiteY1" fmla="*/ 42832 h 1599792"/>
              <a:gd name="connsiteX2" fmla="*/ 222173 w 1059024"/>
              <a:gd name="connsiteY2" fmla="*/ 94088 h 1599792"/>
              <a:gd name="connsiteX3" fmla="*/ 326228 w 1059024"/>
              <a:gd name="connsiteY3" fmla="*/ 153370 h 1599792"/>
              <a:gd name="connsiteX4" fmla="*/ 425066 w 1059024"/>
              <a:gd name="connsiteY4" fmla="*/ 220274 h 1599792"/>
              <a:gd name="connsiteX5" fmla="*/ 518287 w 1059024"/>
              <a:gd name="connsiteY5" fmla="*/ 294407 h 1599792"/>
              <a:gd name="connsiteX6" fmla="*/ 605492 w 1059024"/>
              <a:gd name="connsiteY6" fmla="*/ 375364 h 1599792"/>
              <a:gd name="connsiteX7" fmla="*/ 686283 w 1059024"/>
              <a:gd name="connsiteY7" fmla="*/ 462750 h 1599792"/>
              <a:gd name="connsiteX8" fmla="*/ 760261 w 1059024"/>
              <a:gd name="connsiteY8" fmla="*/ 556162 h 1599792"/>
              <a:gd name="connsiteX9" fmla="*/ 827029 w 1059024"/>
              <a:gd name="connsiteY9" fmla="*/ 655203 h 1599792"/>
              <a:gd name="connsiteX10" fmla="*/ 886187 w 1059024"/>
              <a:gd name="connsiteY10" fmla="*/ 759473 h 1599792"/>
              <a:gd name="connsiteX11" fmla="*/ 937339 w 1059024"/>
              <a:gd name="connsiteY11" fmla="*/ 868573 h 1599792"/>
              <a:gd name="connsiteX12" fmla="*/ 980082 w 1059024"/>
              <a:gd name="connsiteY12" fmla="*/ 982103 h 1599792"/>
              <a:gd name="connsiteX13" fmla="*/ 1014021 w 1059024"/>
              <a:gd name="connsiteY13" fmla="*/ 1099664 h 1599792"/>
              <a:gd name="connsiteX14" fmla="*/ 1038757 w 1059024"/>
              <a:gd name="connsiteY14" fmla="*/ 1220856 h 1599792"/>
              <a:gd name="connsiteX15" fmla="*/ 1053889 w 1059024"/>
              <a:gd name="connsiteY15" fmla="*/ 1345279 h 1599792"/>
              <a:gd name="connsiteX16" fmla="*/ 1059024 w 1059024"/>
              <a:gd name="connsiteY16" fmla="*/ 1472537 h 1599792"/>
              <a:gd name="connsiteX17" fmla="*/ 1053889 w 1059024"/>
              <a:gd name="connsiteY17" fmla="*/ 1599792 h 1599792"/>
              <a:gd name="connsiteX0" fmla="*/ 0 w 945727"/>
              <a:gd name="connsiteY0" fmla="*/ 0 h 1556960"/>
              <a:gd name="connsiteX1" fmla="*/ 108876 w 945727"/>
              <a:gd name="connsiteY1" fmla="*/ 51256 h 1556960"/>
              <a:gd name="connsiteX2" fmla="*/ 212931 w 945727"/>
              <a:gd name="connsiteY2" fmla="*/ 110538 h 1556960"/>
              <a:gd name="connsiteX3" fmla="*/ 311769 w 945727"/>
              <a:gd name="connsiteY3" fmla="*/ 177442 h 1556960"/>
              <a:gd name="connsiteX4" fmla="*/ 404990 w 945727"/>
              <a:gd name="connsiteY4" fmla="*/ 251575 h 1556960"/>
              <a:gd name="connsiteX5" fmla="*/ 492195 w 945727"/>
              <a:gd name="connsiteY5" fmla="*/ 332532 h 1556960"/>
              <a:gd name="connsiteX6" fmla="*/ 572986 w 945727"/>
              <a:gd name="connsiteY6" fmla="*/ 419918 h 1556960"/>
              <a:gd name="connsiteX7" fmla="*/ 646964 w 945727"/>
              <a:gd name="connsiteY7" fmla="*/ 513330 h 1556960"/>
              <a:gd name="connsiteX8" fmla="*/ 713732 w 945727"/>
              <a:gd name="connsiteY8" fmla="*/ 612371 h 1556960"/>
              <a:gd name="connsiteX9" fmla="*/ 772890 w 945727"/>
              <a:gd name="connsiteY9" fmla="*/ 716641 h 1556960"/>
              <a:gd name="connsiteX10" fmla="*/ 824042 w 945727"/>
              <a:gd name="connsiteY10" fmla="*/ 825741 h 1556960"/>
              <a:gd name="connsiteX11" fmla="*/ 866785 w 945727"/>
              <a:gd name="connsiteY11" fmla="*/ 939271 h 1556960"/>
              <a:gd name="connsiteX12" fmla="*/ 900724 w 945727"/>
              <a:gd name="connsiteY12" fmla="*/ 1056832 h 1556960"/>
              <a:gd name="connsiteX13" fmla="*/ 925460 w 945727"/>
              <a:gd name="connsiteY13" fmla="*/ 1178024 h 1556960"/>
              <a:gd name="connsiteX14" fmla="*/ 940592 w 945727"/>
              <a:gd name="connsiteY14" fmla="*/ 1302447 h 1556960"/>
              <a:gd name="connsiteX15" fmla="*/ 945727 w 945727"/>
              <a:gd name="connsiteY15" fmla="*/ 1429705 h 1556960"/>
              <a:gd name="connsiteX16" fmla="*/ 940592 w 945727"/>
              <a:gd name="connsiteY16" fmla="*/ 1556960 h 1556960"/>
              <a:gd name="connsiteX0" fmla="*/ 0 w 836851"/>
              <a:gd name="connsiteY0" fmla="*/ 0 h 1505704"/>
              <a:gd name="connsiteX1" fmla="*/ 104055 w 836851"/>
              <a:gd name="connsiteY1" fmla="*/ 59282 h 1505704"/>
              <a:gd name="connsiteX2" fmla="*/ 202893 w 836851"/>
              <a:gd name="connsiteY2" fmla="*/ 126186 h 1505704"/>
              <a:gd name="connsiteX3" fmla="*/ 296114 w 836851"/>
              <a:gd name="connsiteY3" fmla="*/ 200319 h 1505704"/>
              <a:gd name="connsiteX4" fmla="*/ 383319 w 836851"/>
              <a:gd name="connsiteY4" fmla="*/ 281276 h 1505704"/>
              <a:gd name="connsiteX5" fmla="*/ 464110 w 836851"/>
              <a:gd name="connsiteY5" fmla="*/ 368662 h 1505704"/>
              <a:gd name="connsiteX6" fmla="*/ 538088 w 836851"/>
              <a:gd name="connsiteY6" fmla="*/ 462074 h 1505704"/>
              <a:gd name="connsiteX7" fmla="*/ 604856 w 836851"/>
              <a:gd name="connsiteY7" fmla="*/ 561115 h 1505704"/>
              <a:gd name="connsiteX8" fmla="*/ 664014 w 836851"/>
              <a:gd name="connsiteY8" fmla="*/ 665385 h 1505704"/>
              <a:gd name="connsiteX9" fmla="*/ 715166 w 836851"/>
              <a:gd name="connsiteY9" fmla="*/ 774485 h 1505704"/>
              <a:gd name="connsiteX10" fmla="*/ 757909 w 836851"/>
              <a:gd name="connsiteY10" fmla="*/ 888015 h 1505704"/>
              <a:gd name="connsiteX11" fmla="*/ 791848 w 836851"/>
              <a:gd name="connsiteY11" fmla="*/ 1005576 h 1505704"/>
              <a:gd name="connsiteX12" fmla="*/ 816584 w 836851"/>
              <a:gd name="connsiteY12" fmla="*/ 1126768 h 1505704"/>
              <a:gd name="connsiteX13" fmla="*/ 831716 w 836851"/>
              <a:gd name="connsiteY13" fmla="*/ 1251191 h 1505704"/>
              <a:gd name="connsiteX14" fmla="*/ 836851 w 836851"/>
              <a:gd name="connsiteY14" fmla="*/ 1378449 h 1505704"/>
              <a:gd name="connsiteX15" fmla="*/ 831716 w 836851"/>
              <a:gd name="connsiteY15" fmla="*/ 1505704 h 1505704"/>
              <a:gd name="connsiteX0" fmla="*/ 0 w 732796"/>
              <a:gd name="connsiteY0" fmla="*/ 0 h 1446422"/>
              <a:gd name="connsiteX1" fmla="*/ 98838 w 732796"/>
              <a:gd name="connsiteY1" fmla="*/ 66904 h 1446422"/>
              <a:gd name="connsiteX2" fmla="*/ 192059 w 732796"/>
              <a:gd name="connsiteY2" fmla="*/ 141037 h 1446422"/>
              <a:gd name="connsiteX3" fmla="*/ 279264 w 732796"/>
              <a:gd name="connsiteY3" fmla="*/ 221994 h 1446422"/>
              <a:gd name="connsiteX4" fmla="*/ 360055 w 732796"/>
              <a:gd name="connsiteY4" fmla="*/ 309380 h 1446422"/>
              <a:gd name="connsiteX5" fmla="*/ 434033 w 732796"/>
              <a:gd name="connsiteY5" fmla="*/ 402792 h 1446422"/>
              <a:gd name="connsiteX6" fmla="*/ 500801 w 732796"/>
              <a:gd name="connsiteY6" fmla="*/ 501833 h 1446422"/>
              <a:gd name="connsiteX7" fmla="*/ 559959 w 732796"/>
              <a:gd name="connsiteY7" fmla="*/ 606103 h 1446422"/>
              <a:gd name="connsiteX8" fmla="*/ 611111 w 732796"/>
              <a:gd name="connsiteY8" fmla="*/ 715203 h 1446422"/>
              <a:gd name="connsiteX9" fmla="*/ 653854 w 732796"/>
              <a:gd name="connsiteY9" fmla="*/ 828733 h 1446422"/>
              <a:gd name="connsiteX10" fmla="*/ 687793 w 732796"/>
              <a:gd name="connsiteY10" fmla="*/ 946294 h 1446422"/>
              <a:gd name="connsiteX11" fmla="*/ 712529 w 732796"/>
              <a:gd name="connsiteY11" fmla="*/ 1067486 h 1446422"/>
              <a:gd name="connsiteX12" fmla="*/ 727661 w 732796"/>
              <a:gd name="connsiteY12" fmla="*/ 1191909 h 1446422"/>
              <a:gd name="connsiteX13" fmla="*/ 732796 w 732796"/>
              <a:gd name="connsiteY13" fmla="*/ 1319167 h 1446422"/>
              <a:gd name="connsiteX14" fmla="*/ 727661 w 732796"/>
              <a:gd name="connsiteY14" fmla="*/ 1446422 h 1446422"/>
              <a:gd name="connsiteX0" fmla="*/ 0 w 633958"/>
              <a:gd name="connsiteY0" fmla="*/ 0 h 1379518"/>
              <a:gd name="connsiteX1" fmla="*/ 93221 w 633958"/>
              <a:gd name="connsiteY1" fmla="*/ 74133 h 1379518"/>
              <a:gd name="connsiteX2" fmla="*/ 180426 w 633958"/>
              <a:gd name="connsiteY2" fmla="*/ 155090 h 1379518"/>
              <a:gd name="connsiteX3" fmla="*/ 261217 w 633958"/>
              <a:gd name="connsiteY3" fmla="*/ 242476 h 1379518"/>
              <a:gd name="connsiteX4" fmla="*/ 335195 w 633958"/>
              <a:gd name="connsiteY4" fmla="*/ 335888 h 1379518"/>
              <a:gd name="connsiteX5" fmla="*/ 401963 w 633958"/>
              <a:gd name="connsiteY5" fmla="*/ 434929 h 1379518"/>
              <a:gd name="connsiteX6" fmla="*/ 461121 w 633958"/>
              <a:gd name="connsiteY6" fmla="*/ 539199 h 1379518"/>
              <a:gd name="connsiteX7" fmla="*/ 512273 w 633958"/>
              <a:gd name="connsiteY7" fmla="*/ 648299 h 1379518"/>
              <a:gd name="connsiteX8" fmla="*/ 555016 w 633958"/>
              <a:gd name="connsiteY8" fmla="*/ 761829 h 1379518"/>
              <a:gd name="connsiteX9" fmla="*/ 588955 w 633958"/>
              <a:gd name="connsiteY9" fmla="*/ 879390 h 1379518"/>
              <a:gd name="connsiteX10" fmla="*/ 613691 w 633958"/>
              <a:gd name="connsiteY10" fmla="*/ 1000582 h 1379518"/>
              <a:gd name="connsiteX11" fmla="*/ 628823 w 633958"/>
              <a:gd name="connsiteY11" fmla="*/ 1125005 h 1379518"/>
              <a:gd name="connsiteX12" fmla="*/ 633958 w 633958"/>
              <a:gd name="connsiteY12" fmla="*/ 1252263 h 1379518"/>
              <a:gd name="connsiteX13" fmla="*/ 628823 w 633958"/>
              <a:gd name="connsiteY13" fmla="*/ 1379518 h 1379518"/>
              <a:gd name="connsiteX0" fmla="*/ 0 w 540737"/>
              <a:gd name="connsiteY0" fmla="*/ 0 h 1305385"/>
              <a:gd name="connsiteX1" fmla="*/ 87205 w 540737"/>
              <a:gd name="connsiteY1" fmla="*/ 80957 h 1305385"/>
              <a:gd name="connsiteX2" fmla="*/ 167996 w 540737"/>
              <a:gd name="connsiteY2" fmla="*/ 168343 h 1305385"/>
              <a:gd name="connsiteX3" fmla="*/ 241974 w 540737"/>
              <a:gd name="connsiteY3" fmla="*/ 261755 h 1305385"/>
              <a:gd name="connsiteX4" fmla="*/ 308742 w 540737"/>
              <a:gd name="connsiteY4" fmla="*/ 360796 h 1305385"/>
              <a:gd name="connsiteX5" fmla="*/ 367900 w 540737"/>
              <a:gd name="connsiteY5" fmla="*/ 465066 h 1305385"/>
              <a:gd name="connsiteX6" fmla="*/ 419052 w 540737"/>
              <a:gd name="connsiteY6" fmla="*/ 574166 h 1305385"/>
              <a:gd name="connsiteX7" fmla="*/ 461795 w 540737"/>
              <a:gd name="connsiteY7" fmla="*/ 687696 h 1305385"/>
              <a:gd name="connsiteX8" fmla="*/ 495734 w 540737"/>
              <a:gd name="connsiteY8" fmla="*/ 805257 h 1305385"/>
              <a:gd name="connsiteX9" fmla="*/ 520470 w 540737"/>
              <a:gd name="connsiteY9" fmla="*/ 926449 h 1305385"/>
              <a:gd name="connsiteX10" fmla="*/ 535602 w 540737"/>
              <a:gd name="connsiteY10" fmla="*/ 1050872 h 1305385"/>
              <a:gd name="connsiteX11" fmla="*/ 540737 w 540737"/>
              <a:gd name="connsiteY11" fmla="*/ 1178130 h 1305385"/>
              <a:gd name="connsiteX12" fmla="*/ 535602 w 540737"/>
              <a:gd name="connsiteY12" fmla="*/ 1305385 h 1305385"/>
              <a:gd name="connsiteX0" fmla="*/ 0 w 453532"/>
              <a:gd name="connsiteY0" fmla="*/ 0 h 1224428"/>
              <a:gd name="connsiteX1" fmla="*/ 80791 w 453532"/>
              <a:gd name="connsiteY1" fmla="*/ 87386 h 1224428"/>
              <a:gd name="connsiteX2" fmla="*/ 154769 w 453532"/>
              <a:gd name="connsiteY2" fmla="*/ 180798 h 1224428"/>
              <a:gd name="connsiteX3" fmla="*/ 221537 w 453532"/>
              <a:gd name="connsiteY3" fmla="*/ 279839 h 1224428"/>
              <a:gd name="connsiteX4" fmla="*/ 280695 w 453532"/>
              <a:gd name="connsiteY4" fmla="*/ 384109 h 1224428"/>
              <a:gd name="connsiteX5" fmla="*/ 331847 w 453532"/>
              <a:gd name="connsiteY5" fmla="*/ 493209 h 1224428"/>
              <a:gd name="connsiteX6" fmla="*/ 374590 w 453532"/>
              <a:gd name="connsiteY6" fmla="*/ 606739 h 1224428"/>
              <a:gd name="connsiteX7" fmla="*/ 408529 w 453532"/>
              <a:gd name="connsiteY7" fmla="*/ 724300 h 1224428"/>
              <a:gd name="connsiteX8" fmla="*/ 433265 w 453532"/>
              <a:gd name="connsiteY8" fmla="*/ 845492 h 1224428"/>
              <a:gd name="connsiteX9" fmla="*/ 448397 w 453532"/>
              <a:gd name="connsiteY9" fmla="*/ 969915 h 1224428"/>
              <a:gd name="connsiteX10" fmla="*/ 453532 w 453532"/>
              <a:gd name="connsiteY10" fmla="*/ 1097173 h 1224428"/>
              <a:gd name="connsiteX11" fmla="*/ 448397 w 453532"/>
              <a:gd name="connsiteY11" fmla="*/ 1224428 h 1224428"/>
              <a:gd name="connsiteX0" fmla="*/ 0 w 372741"/>
              <a:gd name="connsiteY0" fmla="*/ 0 h 1137042"/>
              <a:gd name="connsiteX1" fmla="*/ 73978 w 372741"/>
              <a:gd name="connsiteY1" fmla="*/ 93412 h 1137042"/>
              <a:gd name="connsiteX2" fmla="*/ 140746 w 372741"/>
              <a:gd name="connsiteY2" fmla="*/ 192453 h 1137042"/>
              <a:gd name="connsiteX3" fmla="*/ 199904 w 372741"/>
              <a:gd name="connsiteY3" fmla="*/ 296723 h 1137042"/>
              <a:gd name="connsiteX4" fmla="*/ 251056 w 372741"/>
              <a:gd name="connsiteY4" fmla="*/ 405823 h 1137042"/>
              <a:gd name="connsiteX5" fmla="*/ 293799 w 372741"/>
              <a:gd name="connsiteY5" fmla="*/ 519353 h 1137042"/>
              <a:gd name="connsiteX6" fmla="*/ 327738 w 372741"/>
              <a:gd name="connsiteY6" fmla="*/ 636914 h 1137042"/>
              <a:gd name="connsiteX7" fmla="*/ 352474 w 372741"/>
              <a:gd name="connsiteY7" fmla="*/ 758106 h 1137042"/>
              <a:gd name="connsiteX8" fmla="*/ 367606 w 372741"/>
              <a:gd name="connsiteY8" fmla="*/ 882529 h 1137042"/>
              <a:gd name="connsiteX9" fmla="*/ 372741 w 372741"/>
              <a:gd name="connsiteY9" fmla="*/ 1009787 h 1137042"/>
              <a:gd name="connsiteX10" fmla="*/ 367606 w 372741"/>
              <a:gd name="connsiteY10" fmla="*/ 1137042 h 1137042"/>
              <a:gd name="connsiteX0" fmla="*/ 0 w 298763"/>
              <a:gd name="connsiteY0" fmla="*/ 0 h 1043630"/>
              <a:gd name="connsiteX1" fmla="*/ 66768 w 298763"/>
              <a:gd name="connsiteY1" fmla="*/ 99041 h 1043630"/>
              <a:gd name="connsiteX2" fmla="*/ 125926 w 298763"/>
              <a:gd name="connsiteY2" fmla="*/ 203311 h 1043630"/>
              <a:gd name="connsiteX3" fmla="*/ 177078 w 298763"/>
              <a:gd name="connsiteY3" fmla="*/ 312411 h 1043630"/>
              <a:gd name="connsiteX4" fmla="*/ 219821 w 298763"/>
              <a:gd name="connsiteY4" fmla="*/ 425941 h 1043630"/>
              <a:gd name="connsiteX5" fmla="*/ 253760 w 298763"/>
              <a:gd name="connsiteY5" fmla="*/ 543502 h 1043630"/>
              <a:gd name="connsiteX6" fmla="*/ 278496 w 298763"/>
              <a:gd name="connsiteY6" fmla="*/ 664694 h 1043630"/>
              <a:gd name="connsiteX7" fmla="*/ 293628 w 298763"/>
              <a:gd name="connsiteY7" fmla="*/ 789117 h 1043630"/>
              <a:gd name="connsiteX8" fmla="*/ 298763 w 298763"/>
              <a:gd name="connsiteY8" fmla="*/ 916375 h 1043630"/>
              <a:gd name="connsiteX9" fmla="*/ 293628 w 298763"/>
              <a:gd name="connsiteY9" fmla="*/ 1043630 h 1043630"/>
              <a:gd name="connsiteX0" fmla="*/ 0 w 231995"/>
              <a:gd name="connsiteY0" fmla="*/ 0 h 944589"/>
              <a:gd name="connsiteX1" fmla="*/ 59158 w 231995"/>
              <a:gd name="connsiteY1" fmla="*/ 104270 h 944589"/>
              <a:gd name="connsiteX2" fmla="*/ 110310 w 231995"/>
              <a:gd name="connsiteY2" fmla="*/ 213370 h 944589"/>
              <a:gd name="connsiteX3" fmla="*/ 153053 w 231995"/>
              <a:gd name="connsiteY3" fmla="*/ 326900 h 944589"/>
              <a:gd name="connsiteX4" fmla="*/ 186992 w 231995"/>
              <a:gd name="connsiteY4" fmla="*/ 444461 h 944589"/>
              <a:gd name="connsiteX5" fmla="*/ 211728 w 231995"/>
              <a:gd name="connsiteY5" fmla="*/ 565653 h 944589"/>
              <a:gd name="connsiteX6" fmla="*/ 226860 w 231995"/>
              <a:gd name="connsiteY6" fmla="*/ 690076 h 944589"/>
              <a:gd name="connsiteX7" fmla="*/ 231995 w 231995"/>
              <a:gd name="connsiteY7" fmla="*/ 817334 h 944589"/>
              <a:gd name="connsiteX8" fmla="*/ 226860 w 231995"/>
              <a:gd name="connsiteY8" fmla="*/ 944589 h 944589"/>
              <a:gd name="connsiteX0" fmla="*/ 0 w 172837"/>
              <a:gd name="connsiteY0" fmla="*/ 0 h 840319"/>
              <a:gd name="connsiteX1" fmla="*/ 51152 w 172837"/>
              <a:gd name="connsiteY1" fmla="*/ 109100 h 840319"/>
              <a:gd name="connsiteX2" fmla="*/ 93895 w 172837"/>
              <a:gd name="connsiteY2" fmla="*/ 222630 h 840319"/>
              <a:gd name="connsiteX3" fmla="*/ 127834 w 172837"/>
              <a:gd name="connsiteY3" fmla="*/ 340191 h 840319"/>
              <a:gd name="connsiteX4" fmla="*/ 152570 w 172837"/>
              <a:gd name="connsiteY4" fmla="*/ 461383 h 840319"/>
              <a:gd name="connsiteX5" fmla="*/ 167702 w 172837"/>
              <a:gd name="connsiteY5" fmla="*/ 585806 h 840319"/>
              <a:gd name="connsiteX6" fmla="*/ 172837 w 172837"/>
              <a:gd name="connsiteY6" fmla="*/ 713064 h 840319"/>
              <a:gd name="connsiteX7" fmla="*/ 167702 w 172837"/>
              <a:gd name="connsiteY7" fmla="*/ 840319 h 840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2837" h="840319">
                <a:moveTo>
                  <a:pt x="0" y="0"/>
                </a:moveTo>
                <a:lnTo>
                  <a:pt x="51152" y="109100"/>
                </a:lnTo>
                <a:lnTo>
                  <a:pt x="93895" y="222630"/>
                </a:lnTo>
                <a:lnTo>
                  <a:pt x="127834" y="340191"/>
                </a:lnTo>
                <a:lnTo>
                  <a:pt x="152570" y="461383"/>
                </a:lnTo>
                <a:lnTo>
                  <a:pt x="167702" y="585806"/>
                </a:lnTo>
                <a:lnTo>
                  <a:pt x="172837" y="713064"/>
                </a:lnTo>
                <a:lnTo>
                  <a:pt x="167702" y="840319"/>
                </a:lnTo>
              </a:path>
            </a:pathLst>
          </a:custGeom>
          <a:noFill/>
          <a:ln>
            <a:solidFill>
              <a:schemeClr val="tx2"/>
            </a:solidFill>
            <a:prstDash val="dash"/>
          </a:ln>
        </p:spPr>
        <p:txBody>
          <a:bodyPr wrap="square" lIns="0" tIns="0" rIns="0" bIns="0" rtlCol="0">
            <a:noAutofit/>
          </a:bodyPr>
          <a:lstStyle/>
          <a:p>
            <a:pPr marL="0" marR="0" lvl="0" indent="0" algn="l" defTabSz="623318" rtl="0" eaLnBrk="1" fontAlgn="auto" latinLnBrk="0" hangingPunct="1">
              <a:lnSpc>
                <a:spcPct val="100000"/>
              </a:lnSpc>
              <a:spcBef>
                <a:spcPts val="0"/>
              </a:spcBef>
              <a:spcAft>
                <a:spcPts val="0"/>
              </a:spcAft>
              <a:buClrTx/>
              <a:buSzTx/>
              <a:buFontTx/>
              <a:buNone/>
              <a:tabLst/>
              <a:defRPr/>
            </a:pPr>
            <a:endParaRPr kumimoji="0" sz="1226" b="0" i="0" u="none" strike="noStrike" kern="1200" cap="none" spc="0" normalizeH="0" baseline="0" noProof="0">
              <a:ln>
                <a:noFill/>
              </a:ln>
              <a:solidFill>
                <a:prstClr val="black"/>
              </a:solidFill>
              <a:effectLst/>
              <a:uLnTx/>
              <a:uFillTx/>
              <a:latin typeface="Segoe UI Historic" panose="020B0502040204020203" pitchFamily="34" charset="0"/>
              <a:ea typeface="+mn-ea"/>
              <a:cs typeface="+mn-cs"/>
            </a:endParaRPr>
          </a:p>
        </p:txBody>
      </p:sp>
      <p:sp>
        <p:nvSpPr>
          <p:cNvPr id="45" name="Freeform 128">
            <a:extLst>
              <a:ext uri="{FF2B5EF4-FFF2-40B4-BE49-F238E27FC236}">
                <a16:creationId xmlns:a16="http://schemas.microsoft.com/office/drawing/2014/main" id="{81E4AAAF-E9FC-2AF7-A764-148DBC011A3D}"/>
              </a:ext>
            </a:extLst>
          </p:cNvPr>
          <p:cNvSpPr/>
          <p:nvPr/>
        </p:nvSpPr>
        <p:spPr>
          <a:xfrm rot="15123016">
            <a:off x="2741167" y="2132544"/>
            <a:ext cx="121685" cy="731219"/>
          </a:xfrm>
          <a:custGeom>
            <a:avLst/>
            <a:gdLst>
              <a:gd name="connsiteX0" fmla="*/ 1251071 w 2799528"/>
              <a:gd name="connsiteY0" fmla="*/ 0 h 2774677"/>
              <a:gd name="connsiteX1" fmla="*/ 1378067 w 2799528"/>
              <a:gd name="connsiteY1" fmla="*/ 5144 h 2774677"/>
              <a:gd name="connsiteX2" fmla="*/ 1502238 w 2799528"/>
              <a:gd name="connsiteY2" fmla="*/ 20308 h 2774677"/>
              <a:gd name="connsiteX3" fmla="*/ 1623183 w 2799528"/>
              <a:gd name="connsiteY3" fmla="*/ 45095 h 2774677"/>
              <a:gd name="connsiteX4" fmla="*/ 1740504 w 2799528"/>
              <a:gd name="connsiteY4" fmla="*/ 79104 h 2774677"/>
              <a:gd name="connsiteX5" fmla="*/ 1853801 w 2799528"/>
              <a:gd name="connsiteY5" fmla="*/ 121936 h 2774677"/>
              <a:gd name="connsiteX6" fmla="*/ 1962677 w 2799528"/>
              <a:gd name="connsiteY6" fmla="*/ 173192 h 2774677"/>
              <a:gd name="connsiteX7" fmla="*/ 2066732 w 2799528"/>
              <a:gd name="connsiteY7" fmla="*/ 232474 h 2774677"/>
              <a:gd name="connsiteX8" fmla="*/ 2165570 w 2799528"/>
              <a:gd name="connsiteY8" fmla="*/ 299378 h 2774677"/>
              <a:gd name="connsiteX9" fmla="*/ 2258791 w 2799528"/>
              <a:gd name="connsiteY9" fmla="*/ 373511 h 2774677"/>
              <a:gd name="connsiteX10" fmla="*/ 2345996 w 2799528"/>
              <a:gd name="connsiteY10" fmla="*/ 454468 h 2774677"/>
              <a:gd name="connsiteX11" fmla="*/ 2426787 w 2799528"/>
              <a:gd name="connsiteY11" fmla="*/ 541854 h 2774677"/>
              <a:gd name="connsiteX12" fmla="*/ 2500765 w 2799528"/>
              <a:gd name="connsiteY12" fmla="*/ 635266 h 2774677"/>
              <a:gd name="connsiteX13" fmla="*/ 2567533 w 2799528"/>
              <a:gd name="connsiteY13" fmla="*/ 734307 h 2774677"/>
              <a:gd name="connsiteX14" fmla="*/ 2626691 w 2799528"/>
              <a:gd name="connsiteY14" fmla="*/ 838577 h 2774677"/>
              <a:gd name="connsiteX15" fmla="*/ 2677843 w 2799528"/>
              <a:gd name="connsiteY15" fmla="*/ 947677 h 2774677"/>
              <a:gd name="connsiteX16" fmla="*/ 2720586 w 2799528"/>
              <a:gd name="connsiteY16" fmla="*/ 1061207 h 2774677"/>
              <a:gd name="connsiteX17" fmla="*/ 2754525 w 2799528"/>
              <a:gd name="connsiteY17" fmla="*/ 1178768 h 2774677"/>
              <a:gd name="connsiteX18" fmla="*/ 2779261 w 2799528"/>
              <a:gd name="connsiteY18" fmla="*/ 1299960 h 2774677"/>
              <a:gd name="connsiteX19" fmla="*/ 2794393 w 2799528"/>
              <a:gd name="connsiteY19" fmla="*/ 1424383 h 2774677"/>
              <a:gd name="connsiteX20" fmla="*/ 2799528 w 2799528"/>
              <a:gd name="connsiteY20" fmla="*/ 1551641 h 2774677"/>
              <a:gd name="connsiteX21" fmla="*/ 2794393 w 2799528"/>
              <a:gd name="connsiteY21" fmla="*/ 1678896 h 2774677"/>
              <a:gd name="connsiteX22" fmla="*/ 2779261 w 2799528"/>
              <a:gd name="connsiteY22" fmla="*/ 1803318 h 2774677"/>
              <a:gd name="connsiteX23" fmla="*/ 2754525 w 2799528"/>
              <a:gd name="connsiteY23" fmla="*/ 1924509 h 2774677"/>
              <a:gd name="connsiteX24" fmla="*/ 2720586 w 2799528"/>
              <a:gd name="connsiteY24" fmla="*/ 2042068 h 2774677"/>
              <a:gd name="connsiteX25" fmla="*/ 2677843 w 2799528"/>
              <a:gd name="connsiteY25" fmla="*/ 2155596 h 2774677"/>
              <a:gd name="connsiteX26" fmla="*/ 2626691 w 2799528"/>
              <a:gd name="connsiteY26" fmla="*/ 2264695 h 2774677"/>
              <a:gd name="connsiteX27" fmla="*/ 2567533 w 2799528"/>
              <a:gd name="connsiteY27" fmla="*/ 2368966 h 2774677"/>
              <a:gd name="connsiteX28" fmla="*/ 2500765 w 2799528"/>
              <a:gd name="connsiteY28" fmla="*/ 2468007 h 2774677"/>
              <a:gd name="connsiteX29" fmla="*/ 2426787 w 2799528"/>
              <a:gd name="connsiteY29" fmla="*/ 2561421 h 2774677"/>
              <a:gd name="connsiteX30" fmla="*/ 2345996 w 2799528"/>
              <a:gd name="connsiteY30" fmla="*/ 2648805 h 2774677"/>
              <a:gd name="connsiteX31" fmla="*/ 2258791 w 2799528"/>
              <a:gd name="connsiteY31" fmla="*/ 2729764 h 2774677"/>
              <a:gd name="connsiteX32" fmla="*/ 2202313 w 2799528"/>
              <a:gd name="connsiteY32" fmla="*/ 2774677 h 2774677"/>
              <a:gd name="connsiteX33" fmla="*/ 2202313 w 2799528"/>
              <a:gd name="connsiteY33" fmla="*/ 690478 h 2774677"/>
              <a:gd name="connsiteX34" fmla="*/ 0 w 2799528"/>
              <a:gd name="connsiteY34" fmla="*/ 690478 h 2774677"/>
              <a:gd name="connsiteX35" fmla="*/ 999902 w 2799528"/>
              <a:gd name="connsiteY35" fmla="*/ 20308 h 2774677"/>
              <a:gd name="connsiteX36" fmla="*/ 1124073 w 2799528"/>
              <a:gd name="connsiteY36" fmla="*/ 5144 h 2774677"/>
              <a:gd name="connsiteX0" fmla="*/ 2202313 w 2799528"/>
              <a:gd name="connsiteY0" fmla="*/ 690478 h 2774677"/>
              <a:gd name="connsiteX1" fmla="*/ 0 w 2799528"/>
              <a:gd name="connsiteY1" fmla="*/ 690478 h 2774677"/>
              <a:gd name="connsiteX2" fmla="*/ 999902 w 2799528"/>
              <a:gd name="connsiteY2" fmla="*/ 20308 h 2774677"/>
              <a:gd name="connsiteX3" fmla="*/ 1124073 w 2799528"/>
              <a:gd name="connsiteY3" fmla="*/ 5144 h 2774677"/>
              <a:gd name="connsiteX4" fmla="*/ 1251071 w 2799528"/>
              <a:gd name="connsiteY4" fmla="*/ 0 h 2774677"/>
              <a:gd name="connsiteX5" fmla="*/ 1378067 w 2799528"/>
              <a:gd name="connsiteY5" fmla="*/ 5144 h 2774677"/>
              <a:gd name="connsiteX6" fmla="*/ 1502238 w 2799528"/>
              <a:gd name="connsiteY6" fmla="*/ 20308 h 2774677"/>
              <a:gd name="connsiteX7" fmla="*/ 1623183 w 2799528"/>
              <a:gd name="connsiteY7" fmla="*/ 45095 h 2774677"/>
              <a:gd name="connsiteX8" fmla="*/ 1740504 w 2799528"/>
              <a:gd name="connsiteY8" fmla="*/ 79104 h 2774677"/>
              <a:gd name="connsiteX9" fmla="*/ 1853801 w 2799528"/>
              <a:gd name="connsiteY9" fmla="*/ 121936 h 2774677"/>
              <a:gd name="connsiteX10" fmla="*/ 1962677 w 2799528"/>
              <a:gd name="connsiteY10" fmla="*/ 173192 h 2774677"/>
              <a:gd name="connsiteX11" fmla="*/ 2066732 w 2799528"/>
              <a:gd name="connsiteY11" fmla="*/ 232474 h 2774677"/>
              <a:gd name="connsiteX12" fmla="*/ 2165570 w 2799528"/>
              <a:gd name="connsiteY12" fmla="*/ 299378 h 2774677"/>
              <a:gd name="connsiteX13" fmla="*/ 2258791 w 2799528"/>
              <a:gd name="connsiteY13" fmla="*/ 373511 h 2774677"/>
              <a:gd name="connsiteX14" fmla="*/ 2345996 w 2799528"/>
              <a:gd name="connsiteY14" fmla="*/ 454468 h 2774677"/>
              <a:gd name="connsiteX15" fmla="*/ 2426787 w 2799528"/>
              <a:gd name="connsiteY15" fmla="*/ 541854 h 2774677"/>
              <a:gd name="connsiteX16" fmla="*/ 2500765 w 2799528"/>
              <a:gd name="connsiteY16" fmla="*/ 635266 h 2774677"/>
              <a:gd name="connsiteX17" fmla="*/ 2567533 w 2799528"/>
              <a:gd name="connsiteY17" fmla="*/ 734307 h 2774677"/>
              <a:gd name="connsiteX18" fmla="*/ 2626691 w 2799528"/>
              <a:gd name="connsiteY18" fmla="*/ 838577 h 2774677"/>
              <a:gd name="connsiteX19" fmla="*/ 2677843 w 2799528"/>
              <a:gd name="connsiteY19" fmla="*/ 947677 h 2774677"/>
              <a:gd name="connsiteX20" fmla="*/ 2720586 w 2799528"/>
              <a:gd name="connsiteY20" fmla="*/ 1061207 h 2774677"/>
              <a:gd name="connsiteX21" fmla="*/ 2754525 w 2799528"/>
              <a:gd name="connsiteY21" fmla="*/ 1178768 h 2774677"/>
              <a:gd name="connsiteX22" fmla="*/ 2779261 w 2799528"/>
              <a:gd name="connsiteY22" fmla="*/ 1299960 h 2774677"/>
              <a:gd name="connsiteX23" fmla="*/ 2794393 w 2799528"/>
              <a:gd name="connsiteY23" fmla="*/ 1424383 h 2774677"/>
              <a:gd name="connsiteX24" fmla="*/ 2799528 w 2799528"/>
              <a:gd name="connsiteY24" fmla="*/ 1551641 h 2774677"/>
              <a:gd name="connsiteX25" fmla="*/ 2794393 w 2799528"/>
              <a:gd name="connsiteY25" fmla="*/ 1678896 h 2774677"/>
              <a:gd name="connsiteX26" fmla="*/ 2779261 w 2799528"/>
              <a:gd name="connsiteY26" fmla="*/ 1803318 h 2774677"/>
              <a:gd name="connsiteX27" fmla="*/ 2754525 w 2799528"/>
              <a:gd name="connsiteY27" fmla="*/ 1924509 h 2774677"/>
              <a:gd name="connsiteX28" fmla="*/ 2720586 w 2799528"/>
              <a:gd name="connsiteY28" fmla="*/ 2042068 h 2774677"/>
              <a:gd name="connsiteX29" fmla="*/ 2677843 w 2799528"/>
              <a:gd name="connsiteY29" fmla="*/ 2155596 h 2774677"/>
              <a:gd name="connsiteX30" fmla="*/ 2626691 w 2799528"/>
              <a:gd name="connsiteY30" fmla="*/ 2264695 h 2774677"/>
              <a:gd name="connsiteX31" fmla="*/ 2567533 w 2799528"/>
              <a:gd name="connsiteY31" fmla="*/ 2368966 h 2774677"/>
              <a:gd name="connsiteX32" fmla="*/ 2500765 w 2799528"/>
              <a:gd name="connsiteY32" fmla="*/ 2468007 h 2774677"/>
              <a:gd name="connsiteX33" fmla="*/ 2426787 w 2799528"/>
              <a:gd name="connsiteY33" fmla="*/ 2561421 h 2774677"/>
              <a:gd name="connsiteX34" fmla="*/ 2345996 w 2799528"/>
              <a:gd name="connsiteY34" fmla="*/ 2648805 h 2774677"/>
              <a:gd name="connsiteX35" fmla="*/ 2258791 w 2799528"/>
              <a:gd name="connsiteY35" fmla="*/ 2729764 h 2774677"/>
              <a:gd name="connsiteX36" fmla="*/ 2202313 w 2799528"/>
              <a:gd name="connsiteY36" fmla="*/ 2774677 h 2774677"/>
              <a:gd name="connsiteX37" fmla="*/ 2293753 w 2799528"/>
              <a:gd name="connsiteY37" fmla="*/ 781918 h 2774677"/>
              <a:gd name="connsiteX0" fmla="*/ 2202313 w 2799528"/>
              <a:gd name="connsiteY0" fmla="*/ 690478 h 2774677"/>
              <a:gd name="connsiteX1" fmla="*/ 0 w 2799528"/>
              <a:gd name="connsiteY1" fmla="*/ 690478 h 2774677"/>
              <a:gd name="connsiteX2" fmla="*/ 999902 w 2799528"/>
              <a:gd name="connsiteY2" fmla="*/ 20308 h 2774677"/>
              <a:gd name="connsiteX3" fmla="*/ 1124073 w 2799528"/>
              <a:gd name="connsiteY3" fmla="*/ 5144 h 2774677"/>
              <a:gd name="connsiteX4" fmla="*/ 1251071 w 2799528"/>
              <a:gd name="connsiteY4" fmla="*/ 0 h 2774677"/>
              <a:gd name="connsiteX5" fmla="*/ 1378067 w 2799528"/>
              <a:gd name="connsiteY5" fmla="*/ 5144 h 2774677"/>
              <a:gd name="connsiteX6" fmla="*/ 1502238 w 2799528"/>
              <a:gd name="connsiteY6" fmla="*/ 20308 h 2774677"/>
              <a:gd name="connsiteX7" fmla="*/ 1623183 w 2799528"/>
              <a:gd name="connsiteY7" fmla="*/ 45095 h 2774677"/>
              <a:gd name="connsiteX8" fmla="*/ 1740504 w 2799528"/>
              <a:gd name="connsiteY8" fmla="*/ 79104 h 2774677"/>
              <a:gd name="connsiteX9" fmla="*/ 1853801 w 2799528"/>
              <a:gd name="connsiteY9" fmla="*/ 121936 h 2774677"/>
              <a:gd name="connsiteX10" fmla="*/ 1962677 w 2799528"/>
              <a:gd name="connsiteY10" fmla="*/ 173192 h 2774677"/>
              <a:gd name="connsiteX11" fmla="*/ 2066732 w 2799528"/>
              <a:gd name="connsiteY11" fmla="*/ 232474 h 2774677"/>
              <a:gd name="connsiteX12" fmla="*/ 2165570 w 2799528"/>
              <a:gd name="connsiteY12" fmla="*/ 299378 h 2774677"/>
              <a:gd name="connsiteX13" fmla="*/ 2258791 w 2799528"/>
              <a:gd name="connsiteY13" fmla="*/ 373511 h 2774677"/>
              <a:gd name="connsiteX14" fmla="*/ 2345996 w 2799528"/>
              <a:gd name="connsiteY14" fmla="*/ 454468 h 2774677"/>
              <a:gd name="connsiteX15" fmla="*/ 2426787 w 2799528"/>
              <a:gd name="connsiteY15" fmla="*/ 541854 h 2774677"/>
              <a:gd name="connsiteX16" fmla="*/ 2500765 w 2799528"/>
              <a:gd name="connsiteY16" fmla="*/ 635266 h 2774677"/>
              <a:gd name="connsiteX17" fmla="*/ 2567533 w 2799528"/>
              <a:gd name="connsiteY17" fmla="*/ 734307 h 2774677"/>
              <a:gd name="connsiteX18" fmla="*/ 2626691 w 2799528"/>
              <a:gd name="connsiteY18" fmla="*/ 838577 h 2774677"/>
              <a:gd name="connsiteX19" fmla="*/ 2677843 w 2799528"/>
              <a:gd name="connsiteY19" fmla="*/ 947677 h 2774677"/>
              <a:gd name="connsiteX20" fmla="*/ 2720586 w 2799528"/>
              <a:gd name="connsiteY20" fmla="*/ 1061207 h 2774677"/>
              <a:gd name="connsiteX21" fmla="*/ 2754525 w 2799528"/>
              <a:gd name="connsiteY21" fmla="*/ 1178768 h 2774677"/>
              <a:gd name="connsiteX22" fmla="*/ 2779261 w 2799528"/>
              <a:gd name="connsiteY22" fmla="*/ 1299960 h 2774677"/>
              <a:gd name="connsiteX23" fmla="*/ 2794393 w 2799528"/>
              <a:gd name="connsiteY23" fmla="*/ 1424383 h 2774677"/>
              <a:gd name="connsiteX24" fmla="*/ 2799528 w 2799528"/>
              <a:gd name="connsiteY24" fmla="*/ 1551641 h 2774677"/>
              <a:gd name="connsiteX25" fmla="*/ 2794393 w 2799528"/>
              <a:gd name="connsiteY25" fmla="*/ 1678896 h 2774677"/>
              <a:gd name="connsiteX26" fmla="*/ 2779261 w 2799528"/>
              <a:gd name="connsiteY26" fmla="*/ 1803318 h 2774677"/>
              <a:gd name="connsiteX27" fmla="*/ 2754525 w 2799528"/>
              <a:gd name="connsiteY27" fmla="*/ 1924509 h 2774677"/>
              <a:gd name="connsiteX28" fmla="*/ 2720586 w 2799528"/>
              <a:gd name="connsiteY28" fmla="*/ 2042068 h 2774677"/>
              <a:gd name="connsiteX29" fmla="*/ 2677843 w 2799528"/>
              <a:gd name="connsiteY29" fmla="*/ 2155596 h 2774677"/>
              <a:gd name="connsiteX30" fmla="*/ 2626691 w 2799528"/>
              <a:gd name="connsiteY30" fmla="*/ 2264695 h 2774677"/>
              <a:gd name="connsiteX31" fmla="*/ 2567533 w 2799528"/>
              <a:gd name="connsiteY31" fmla="*/ 2368966 h 2774677"/>
              <a:gd name="connsiteX32" fmla="*/ 2500765 w 2799528"/>
              <a:gd name="connsiteY32" fmla="*/ 2468007 h 2774677"/>
              <a:gd name="connsiteX33" fmla="*/ 2426787 w 2799528"/>
              <a:gd name="connsiteY33" fmla="*/ 2561421 h 2774677"/>
              <a:gd name="connsiteX34" fmla="*/ 2345996 w 2799528"/>
              <a:gd name="connsiteY34" fmla="*/ 2648805 h 2774677"/>
              <a:gd name="connsiteX35" fmla="*/ 2258791 w 2799528"/>
              <a:gd name="connsiteY35" fmla="*/ 2729764 h 2774677"/>
              <a:gd name="connsiteX36" fmla="*/ 2202313 w 2799528"/>
              <a:gd name="connsiteY36" fmla="*/ 2774677 h 2774677"/>
              <a:gd name="connsiteX0" fmla="*/ 0 w 2799528"/>
              <a:gd name="connsiteY0" fmla="*/ 690478 h 2774677"/>
              <a:gd name="connsiteX1" fmla="*/ 999902 w 2799528"/>
              <a:gd name="connsiteY1" fmla="*/ 20308 h 2774677"/>
              <a:gd name="connsiteX2" fmla="*/ 1124073 w 2799528"/>
              <a:gd name="connsiteY2" fmla="*/ 5144 h 2774677"/>
              <a:gd name="connsiteX3" fmla="*/ 1251071 w 2799528"/>
              <a:gd name="connsiteY3" fmla="*/ 0 h 2774677"/>
              <a:gd name="connsiteX4" fmla="*/ 1378067 w 2799528"/>
              <a:gd name="connsiteY4" fmla="*/ 5144 h 2774677"/>
              <a:gd name="connsiteX5" fmla="*/ 1502238 w 2799528"/>
              <a:gd name="connsiteY5" fmla="*/ 20308 h 2774677"/>
              <a:gd name="connsiteX6" fmla="*/ 1623183 w 2799528"/>
              <a:gd name="connsiteY6" fmla="*/ 45095 h 2774677"/>
              <a:gd name="connsiteX7" fmla="*/ 1740504 w 2799528"/>
              <a:gd name="connsiteY7" fmla="*/ 79104 h 2774677"/>
              <a:gd name="connsiteX8" fmla="*/ 1853801 w 2799528"/>
              <a:gd name="connsiteY8" fmla="*/ 121936 h 2774677"/>
              <a:gd name="connsiteX9" fmla="*/ 1962677 w 2799528"/>
              <a:gd name="connsiteY9" fmla="*/ 173192 h 2774677"/>
              <a:gd name="connsiteX10" fmla="*/ 2066732 w 2799528"/>
              <a:gd name="connsiteY10" fmla="*/ 232474 h 2774677"/>
              <a:gd name="connsiteX11" fmla="*/ 2165570 w 2799528"/>
              <a:gd name="connsiteY11" fmla="*/ 299378 h 2774677"/>
              <a:gd name="connsiteX12" fmla="*/ 2258791 w 2799528"/>
              <a:gd name="connsiteY12" fmla="*/ 373511 h 2774677"/>
              <a:gd name="connsiteX13" fmla="*/ 2345996 w 2799528"/>
              <a:gd name="connsiteY13" fmla="*/ 454468 h 2774677"/>
              <a:gd name="connsiteX14" fmla="*/ 2426787 w 2799528"/>
              <a:gd name="connsiteY14" fmla="*/ 541854 h 2774677"/>
              <a:gd name="connsiteX15" fmla="*/ 2500765 w 2799528"/>
              <a:gd name="connsiteY15" fmla="*/ 635266 h 2774677"/>
              <a:gd name="connsiteX16" fmla="*/ 2567533 w 2799528"/>
              <a:gd name="connsiteY16" fmla="*/ 734307 h 2774677"/>
              <a:gd name="connsiteX17" fmla="*/ 2626691 w 2799528"/>
              <a:gd name="connsiteY17" fmla="*/ 838577 h 2774677"/>
              <a:gd name="connsiteX18" fmla="*/ 2677843 w 2799528"/>
              <a:gd name="connsiteY18" fmla="*/ 947677 h 2774677"/>
              <a:gd name="connsiteX19" fmla="*/ 2720586 w 2799528"/>
              <a:gd name="connsiteY19" fmla="*/ 1061207 h 2774677"/>
              <a:gd name="connsiteX20" fmla="*/ 2754525 w 2799528"/>
              <a:gd name="connsiteY20" fmla="*/ 1178768 h 2774677"/>
              <a:gd name="connsiteX21" fmla="*/ 2779261 w 2799528"/>
              <a:gd name="connsiteY21" fmla="*/ 1299960 h 2774677"/>
              <a:gd name="connsiteX22" fmla="*/ 2794393 w 2799528"/>
              <a:gd name="connsiteY22" fmla="*/ 1424383 h 2774677"/>
              <a:gd name="connsiteX23" fmla="*/ 2799528 w 2799528"/>
              <a:gd name="connsiteY23" fmla="*/ 1551641 h 2774677"/>
              <a:gd name="connsiteX24" fmla="*/ 2794393 w 2799528"/>
              <a:gd name="connsiteY24" fmla="*/ 1678896 h 2774677"/>
              <a:gd name="connsiteX25" fmla="*/ 2779261 w 2799528"/>
              <a:gd name="connsiteY25" fmla="*/ 1803318 h 2774677"/>
              <a:gd name="connsiteX26" fmla="*/ 2754525 w 2799528"/>
              <a:gd name="connsiteY26" fmla="*/ 1924509 h 2774677"/>
              <a:gd name="connsiteX27" fmla="*/ 2720586 w 2799528"/>
              <a:gd name="connsiteY27" fmla="*/ 2042068 h 2774677"/>
              <a:gd name="connsiteX28" fmla="*/ 2677843 w 2799528"/>
              <a:gd name="connsiteY28" fmla="*/ 2155596 h 2774677"/>
              <a:gd name="connsiteX29" fmla="*/ 2626691 w 2799528"/>
              <a:gd name="connsiteY29" fmla="*/ 2264695 h 2774677"/>
              <a:gd name="connsiteX30" fmla="*/ 2567533 w 2799528"/>
              <a:gd name="connsiteY30" fmla="*/ 2368966 h 2774677"/>
              <a:gd name="connsiteX31" fmla="*/ 2500765 w 2799528"/>
              <a:gd name="connsiteY31" fmla="*/ 2468007 h 2774677"/>
              <a:gd name="connsiteX32" fmla="*/ 2426787 w 2799528"/>
              <a:gd name="connsiteY32" fmla="*/ 2561421 h 2774677"/>
              <a:gd name="connsiteX33" fmla="*/ 2345996 w 2799528"/>
              <a:gd name="connsiteY33" fmla="*/ 2648805 h 2774677"/>
              <a:gd name="connsiteX34" fmla="*/ 2258791 w 2799528"/>
              <a:gd name="connsiteY34" fmla="*/ 2729764 h 2774677"/>
              <a:gd name="connsiteX35" fmla="*/ 2202313 w 2799528"/>
              <a:gd name="connsiteY35" fmla="*/ 2774677 h 2774677"/>
              <a:gd name="connsiteX0" fmla="*/ 0 w 1799626"/>
              <a:gd name="connsiteY0" fmla="*/ 20308 h 2774677"/>
              <a:gd name="connsiteX1" fmla="*/ 124171 w 1799626"/>
              <a:gd name="connsiteY1" fmla="*/ 5144 h 2774677"/>
              <a:gd name="connsiteX2" fmla="*/ 251169 w 1799626"/>
              <a:gd name="connsiteY2" fmla="*/ 0 h 2774677"/>
              <a:gd name="connsiteX3" fmla="*/ 378165 w 1799626"/>
              <a:gd name="connsiteY3" fmla="*/ 5144 h 2774677"/>
              <a:gd name="connsiteX4" fmla="*/ 502336 w 1799626"/>
              <a:gd name="connsiteY4" fmla="*/ 20308 h 2774677"/>
              <a:gd name="connsiteX5" fmla="*/ 623281 w 1799626"/>
              <a:gd name="connsiteY5" fmla="*/ 45095 h 2774677"/>
              <a:gd name="connsiteX6" fmla="*/ 740602 w 1799626"/>
              <a:gd name="connsiteY6" fmla="*/ 79104 h 2774677"/>
              <a:gd name="connsiteX7" fmla="*/ 853899 w 1799626"/>
              <a:gd name="connsiteY7" fmla="*/ 121936 h 2774677"/>
              <a:gd name="connsiteX8" fmla="*/ 962775 w 1799626"/>
              <a:gd name="connsiteY8" fmla="*/ 173192 h 2774677"/>
              <a:gd name="connsiteX9" fmla="*/ 1066830 w 1799626"/>
              <a:gd name="connsiteY9" fmla="*/ 232474 h 2774677"/>
              <a:gd name="connsiteX10" fmla="*/ 1165668 w 1799626"/>
              <a:gd name="connsiteY10" fmla="*/ 299378 h 2774677"/>
              <a:gd name="connsiteX11" fmla="*/ 1258889 w 1799626"/>
              <a:gd name="connsiteY11" fmla="*/ 373511 h 2774677"/>
              <a:gd name="connsiteX12" fmla="*/ 1346094 w 1799626"/>
              <a:gd name="connsiteY12" fmla="*/ 454468 h 2774677"/>
              <a:gd name="connsiteX13" fmla="*/ 1426885 w 1799626"/>
              <a:gd name="connsiteY13" fmla="*/ 541854 h 2774677"/>
              <a:gd name="connsiteX14" fmla="*/ 1500863 w 1799626"/>
              <a:gd name="connsiteY14" fmla="*/ 635266 h 2774677"/>
              <a:gd name="connsiteX15" fmla="*/ 1567631 w 1799626"/>
              <a:gd name="connsiteY15" fmla="*/ 734307 h 2774677"/>
              <a:gd name="connsiteX16" fmla="*/ 1626789 w 1799626"/>
              <a:gd name="connsiteY16" fmla="*/ 838577 h 2774677"/>
              <a:gd name="connsiteX17" fmla="*/ 1677941 w 1799626"/>
              <a:gd name="connsiteY17" fmla="*/ 947677 h 2774677"/>
              <a:gd name="connsiteX18" fmla="*/ 1720684 w 1799626"/>
              <a:gd name="connsiteY18" fmla="*/ 1061207 h 2774677"/>
              <a:gd name="connsiteX19" fmla="*/ 1754623 w 1799626"/>
              <a:gd name="connsiteY19" fmla="*/ 1178768 h 2774677"/>
              <a:gd name="connsiteX20" fmla="*/ 1779359 w 1799626"/>
              <a:gd name="connsiteY20" fmla="*/ 1299960 h 2774677"/>
              <a:gd name="connsiteX21" fmla="*/ 1794491 w 1799626"/>
              <a:gd name="connsiteY21" fmla="*/ 1424383 h 2774677"/>
              <a:gd name="connsiteX22" fmla="*/ 1799626 w 1799626"/>
              <a:gd name="connsiteY22" fmla="*/ 1551641 h 2774677"/>
              <a:gd name="connsiteX23" fmla="*/ 1794491 w 1799626"/>
              <a:gd name="connsiteY23" fmla="*/ 1678896 h 2774677"/>
              <a:gd name="connsiteX24" fmla="*/ 1779359 w 1799626"/>
              <a:gd name="connsiteY24" fmla="*/ 1803318 h 2774677"/>
              <a:gd name="connsiteX25" fmla="*/ 1754623 w 1799626"/>
              <a:gd name="connsiteY25" fmla="*/ 1924509 h 2774677"/>
              <a:gd name="connsiteX26" fmla="*/ 1720684 w 1799626"/>
              <a:gd name="connsiteY26" fmla="*/ 2042068 h 2774677"/>
              <a:gd name="connsiteX27" fmla="*/ 1677941 w 1799626"/>
              <a:gd name="connsiteY27" fmla="*/ 2155596 h 2774677"/>
              <a:gd name="connsiteX28" fmla="*/ 1626789 w 1799626"/>
              <a:gd name="connsiteY28" fmla="*/ 2264695 h 2774677"/>
              <a:gd name="connsiteX29" fmla="*/ 1567631 w 1799626"/>
              <a:gd name="connsiteY29" fmla="*/ 2368966 h 2774677"/>
              <a:gd name="connsiteX30" fmla="*/ 1500863 w 1799626"/>
              <a:gd name="connsiteY30" fmla="*/ 2468007 h 2774677"/>
              <a:gd name="connsiteX31" fmla="*/ 1426885 w 1799626"/>
              <a:gd name="connsiteY31" fmla="*/ 2561421 h 2774677"/>
              <a:gd name="connsiteX32" fmla="*/ 1346094 w 1799626"/>
              <a:gd name="connsiteY32" fmla="*/ 2648805 h 2774677"/>
              <a:gd name="connsiteX33" fmla="*/ 1258889 w 1799626"/>
              <a:gd name="connsiteY33" fmla="*/ 2729764 h 2774677"/>
              <a:gd name="connsiteX34" fmla="*/ 1202411 w 1799626"/>
              <a:gd name="connsiteY34" fmla="*/ 2774677 h 2774677"/>
              <a:gd name="connsiteX0" fmla="*/ 0 w 1799626"/>
              <a:gd name="connsiteY0" fmla="*/ 20308 h 2729764"/>
              <a:gd name="connsiteX1" fmla="*/ 124171 w 1799626"/>
              <a:gd name="connsiteY1" fmla="*/ 5144 h 2729764"/>
              <a:gd name="connsiteX2" fmla="*/ 251169 w 1799626"/>
              <a:gd name="connsiteY2" fmla="*/ 0 h 2729764"/>
              <a:gd name="connsiteX3" fmla="*/ 378165 w 1799626"/>
              <a:gd name="connsiteY3" fmla="*/ 5144 h 2729764"/>
              <a:gd name="connsiteX4" fmla="*/ 502336 w 1799626"/>
              <a:gd name="connsiteY4" fmla="*/ 20308 h 2729764"/>
              <a:gd name="connsiteX5" fmla="*/ 623281 w 1799626"/>
              <a:gd name="connsiteY5" fmla="*/ 45095 h 2729764"/>
              <a:gd name="connsiteX6" fmla="*/ 740602 w 1799626"/>
              <a:gd name="connsiteY6" fmla="*/ 79104 h 2729764"/>
              <a:gd name="connsiteX7" fmla="*/ 853899 w 1799626"/>
              <a:gd name="connsiteY7" fmla="*/ 121936 h 2729764"/>
              <a:gd name="connsiteX8" fmla="*/ 962775 w 1799626"/>
              <a:gd name="connsiteY8" fmla="*/ 173192 h 2729764"/>
              <a:gd name="connsiteX9" fmla="*/ 1066830 w 1799626"/>
              <a:gd name="connsiteY9" fmla="*/ 232474 h 2729764"/>
              <a:gd name="connsiteX10" fmla="*/ 1165668 w 1799626"/>
              <a:gd name="connsiteY10" fmla="*/ 299378 h 2729764"/>
              <a:gd name="connsiteX11" fmla="*/ 1258889 w 1799626"/>
              <a:gd name="connsiteY11" fmla="*/ 373511 h 2729764"/>
              <a:gd name="connsiteX12" fmla="*/ 1346094 w 1799626"/>
              <a:gd name="connsiteY12" fmla="*/ 454468 h 2729764"/>
              <a:gd name="connsiteX13" fmla="*/ 1426885 w 1799626"/>
              <a:gd name="connsiteY13" fmla="*/ 541854 h 2729764"/>
              <a:gd name="connsiteX14" fmla="*/ 1500863 w 1799626"/>
              <a:gd name="connsiteY14" fmla="*/ 635266 h 2729764"/>
              <a:gd name="connsiteX15" fmla="*/ 1567631 w 1799626"/>
              <a:gd name="connsiteY15" fmla="*/ 734307 h 2729764"/>
              <a:gd name="connsiteX16" fmla="*/ 1626789 w 1799626"/>
              <a:gd name="connsiteY16" fmla="*/ 838577 h 2729764"/>
              <a:gd name="connsiteX17" fmla="*/ 1677941 w 1799626"/>
              <a:gd name="connsiteY17" fmla="*/ 947677 h 2729764"/>
              <a:gd name="connsiteX18" fmla="*/ 1720684 w 1799626"/>
              <a:gd name="connsiteY18" fmla="*/ 1061207 h 2729764"/>
              <a:gd name="connsiteX19" fmla="*/ 1754623 w 1799626"/>
              <a:gd name="connsiteY19" fmla="*/ 1178768 h 2729764"/>
              <a:gd name="connsiteX20" fmla="*/ 1779359 w 1799626"/>
              <a:gd name="connsiteY20" fmla="*/ 1299960 h 2729764"/>
              <a:gd name="connsiteX21" fmla="*/ 1794491 w 1799626"/>
              <a:gd name="connsiteY21" fmla="*/ 1424383 h 2729764"/>
              <a:gd name="connsiteX22" fmla="*/ 1799626 w 1799626"/>
              <a:gd name="connsiteY22" fmla="*/ 1551641 h 2729764"/>
              <a:gd name="connsiteX23" fmla="*/ 1794491 w 1799626"/>
              <a:gd name="connsiteY23" fmla="*/ 1678896 h 2729764"/>
              <a:gd name="connsiteX24" fmla="*/ 1779359 w 1799626"/>
              <a:gd name="connsiteY24" fmla="*/ 1803318 h 2729764"/>
              <a:gd name="connsiteX25" fmla="*/ 1754623 w 1799626"/>
              <a:gd name="connsiteY25" fmla="*/ 1924509 h 2729764"/>
              <a:gd name="connsiteX26" fmla="*/ 1720684 w 1799626"/>
              <a:gd name="connsiteY26" fmla="*/ 2042068 h 2729764"/>
              <a:gd name="connsiteX27" fmla="*/ 1677941 w 1799626"/>
              <a:gd name="connsiteY27" fmla="*/ 2155596 h 2729764"/>
              <a:gd name="connsiteX28" fmla="*/ 1626789 w 1799626"/>
              <a:gd name="connsiteY28" fmla="*/ 2264695 h 2729764"/>
              <a:gd name="connsiteX29" fmla="*/ 1567631 w 1799626"/>
              <a:gd name="connsiteY29" fmla="*/ 2368966 h 2729764"/>
              <a:gd name="connsiteX30" fmla="*/ 1500863 w 1799626"/>
              <a:gd name="connsiteY30" fmla="*/ 2468007 h 2729764"/>
              <a:gd name="connsiteX31" fmla="*/ 1426885 w 1799626"/>
              <a:gd name="connsiteY31" fmla="*/ 2561421 h 2729764"/>
              <a:gd name="connsiteX32" fmla="*/ 1346094 w 1799626"/>
              <a:gd name="connsiteY32" fmla="*/ 2648805 h 2729764"/>
              <a:gd name="connsiteX33" fmla="*/ 1258889 w 1799626"/>
              <a:gd name="connsiteY33" fmla="*/ 2729764 h 2729764"/>
              <a:gd name="connsiteX0" fmla="*/ 0 w 1799626"/>
              <a:gd name="connsiteY0" fmla="*/ 20308 h 2648805"/>
              <a:gd name="connsiteX1" fmla="*/ 124171 w 1799626"/>
              <a:gd name="connsiteY1" fmla="*/ 5144 h 2648805"/>
              <a:gd name="connsiteX2" fmla="*/ 251169 w 1799626"/>
              <a:gd name="connsiteY2" fmla="*/ 0 h 2648805"/>
              <a:gd name="connsiteX3" fmla="*/ 378165 w 1799626"/>
              <a:gd name="connsiteY3" fmla="*/ 5144 h 2648805"/>
              <a:gd name="connsiteX4" fmla="*/ 502336 w 1799626"/>
              <a:gd name="connsiteY4" fmla="*/ 20308 h 2648805"/>
              <a:gd name="connsiteX5" fmla="*/ 623281 w 1799626"/>
              <a:gd name="connsiteY5" fmla="*/ 45095 h 2648805"/>
              <a:gd name="connsiteX6" fmla="*/ 740602 w 1799626"/>
              <a:gd name="connsiteY6" fmla="*/ 79104 h 2648805"/>
              <a:gd name="connsiteX7" fmla="*/ 853899 w 1799626"/>
              <a:gd name="connsiteY7" fmla="*/ 121936 h 2648805"/>
              <a:gd name="connsiteX8" fmla="*/ 962775 w 1799626"/>
              <a:gd name="connsiteY8" fmla="*/ 173192 h 2648805"/>
              <a:gd name="connsiteX9" fmla="*/ 1066830 w 1799626"/>
              <a:gd name="connsiteY9" fmla="*/ 232474 h 2648805"/>
              <a:gd name="connsiteX10" fmla="*/ 1165668 w 1799626"/>
              <a:gd name="connsiteY10" fmla="*/ 299378 h 2648805"/>
              <a:gd name="connsiteX11" fmla="*/ 1258889 w 1799626"/>
              <a:gd name="connsiteY11" fmla="*/ 373511 h 2648805"/>
              <a:gd name="connsiteX12" fmla="*/ 1346094 w 1799626"/>
              <a:gd name="connsiteY12" fmla="*/ 454468 h 2648805"/>
              <a:gd name="connsiteX13" fmla="*/ 1426885 w 1799626"/>
              <a:gd name="connsiteY13" fmla="*/ 541854 h 2648805"/>
              <a:gd name="connsiteX14" fmla="*/ 1500863 w 1799626"/>
              <a:gd name="connsiteY14" fmla="*/ 635266 h 2648805"/>
              <a:gd name="connsiteX15" fmla="*/ 1567631 w 1799626"/>
              <a:gd name="connsiteY15" fmla="*/ 734307 h 2648805"/>
              <a:gd name="connsiteX16" fmla="*/ 1626789 w 1799626"/>
              <a:gd name="connsiteY16" fmla="*/ 838577 h 2648805"/>
              <a:gd name="connsiteX17" fmla="*/ 1677941 w 1799626"/>
              <a:gd name="connsiteY17" fmla="*/ 947677 h 2648805"/>
              <a:gd name="connsiteX18" fmla="*/ 1720684 w 1799626"/>
              <a:gd name="connsiteY18" fmla="*/ 1061207 h 2648805"/>
              <a:gd name="connsiteX19" fmla="*/ 1754623 w 1799626"/>
              <a:gd name="connsiteY19" fmla="*/ 1178768 h 2648805"/>
              <a:gd name="connsiteX20" fmla="*/ 1779359 w 1799626"/>
              <a:gd name="connsiteY20" fmla="*/ 1299960 h 2648805"/>
              <a:gd name="connsiteX21" fmla="*/ 1794491 w 1799626"/>
              <a:gd name="connsiteY21" fmla="*/ 1424383 h 2648805"/>
              <a:gd name="connsiteX22" fmla="*/ 1799626 w 1799626"/>
              <a:gd name="connsiteY22" fmla="*/ 1551641 h 2648805"/>
              <a:gd name="connsiteX23" fmla="*/ 1794491 w 1799626"/>
              <a:gd name="connsiteY23" fmla="*/ 1678896 h 2648805"/>
              <a:gd name="connsiteX24" fmla="*/ 1779359 w 1799626"/>
              <a:gd name="connsiteY24" fmla="*/ 1803318 h 2648805"/>
              <a:gd name="connsiteX25" fmla="*/ 1754623 w 1799626"/>
              <a:gd name="connsiteY25" fmla="*/ 1924509 h 2648805"/>
              <a:gd name="connsiteX26" fmla="*/ 1720684 w 1799626"/>
              <a:gd name="connsiteY26" fmla="*/ 2042068 h 2648805"/>
              <a:gd name="connsiteX27" fmla="*/ 1677941 w 1799626"/>
              <a:gd name="connsiteY27" fmla="*/ 2155596 h 2648805"/>
              <a:gd name="connsiteX28" fmla="*/ 1626789 w 1799626"/>
              <a:gd name="connsiteY28" fmla="*/ 2264695 h 2648805"/>
              <a:gd name="connsiteX29" fmla="*/ 1567631 w 1799626"/>
              <a:gd name="connsiteY29" fmla="*/ 2368966 h 2648805"/>
              <a:gd name="connsiteX30" fmla="*/ 1500863 w 1799626"/>
              <a:gd name="connsiteY30" fmla="*/ 2468007 h 2648805"/>
              <a:gd name="connsiteX31" fmla="*/ 1426885 w 1799626"/>
              <a:gd name="connsiteY31" fmla="*/ 2561421 h 2648805"/>
              <a:gd name="connsiteX32" fmla="*/ 1346094 w 1799626"/>
              <a:gd name="connsiteY32" fmla="*/ 2648805 h 2648805"/>
              <a:gd name="connsiteX0" fmla="*/ 0 w 1799626"/>
              <a:gd name="connsiteY0" fmla="*/ 20308 h 2561421"/>
              <a:gd name="connsiteX1" fmla="*/ 124171 w 1799626"/>
              <a:gd name="connsiteY1" fmla="*/ 5144 h 2561421"/>
              <a:gd name="connsiteX2" fmla="*/ 251169 w 1799626"/>
              <a:gd name="connsiteY2" fmla="*/ 0 h 2561421"/>
              <a:gd name="connsiteX3" fmla="*/ 378165 w 1799626"/>
              <a:gd name="connsiteY3" fmla="*/ 5144 h 2561421"/>
              <a:gd name="connsiteX4" fmla="*/ 502336 w 1799626"/>
              <a:gd name="connsiteY4" fmla="*/ 20308 h 2561421"/>
              <a:gd name="connsiteX5" fmla="*/ 623281 w 1799626"/>
              <a:gd name="connsiteY5" fmla="*/ 45095 h 2561421"/>
              <a:gd name="connsiteX6" fmla="*/ 740602 w 1799626"/>
              <a:gd name="connsiteY6" fmla="*/ 79104 h 2561421"/>
              <a:gd name="connsiteX7" fmla="*/ 853899 w 1799626"/>
              <a:gd name="connsiteY7" fmla="*/ 121936 h 2561421"/>
              <a:gd name="connsiteX8" fmla="*/ 962775 w 1799626"/>
              <a:gd name="connsiteY8" fmla="*/ 173192 h 2561421"/>
              <a:gd name="connsiteX9" fmla="*/ 1066830 w 1799626"/>
              <a:gd name="connsiteY9" fmla="*/ 232474 h 2561421"/>
              <a:gd name="connsiteX10" fmla="*/ 1165668 w 1799626"/>
              <a:gd name="connsiteY10" fmla="*/ 299378 h 2561421"/>
              <a:gd name="connsiteX11" fmla="*/ 1258889 w 1799626"/>
              <a:gd name="connsiteY11" fmla="*/ 373511 h 2561421"/>
              <a:gd name="connsiteX12" fmla="*/ 1346094 w 1799626"/>
              <a:gd name="connsiteY12" fmla="*/ 454468 h 2561421"/>
              <a:gd name="connsiteX13" fmla="*/ 1426885 w 1799626"/>
              <a:gd name="connsiteY13" fmla="*/ 541854 h 2561421"/>
              <a:gd name="connsiteX14" fmla="*/ 1500863 w 1799626"/>
              <a:gd name="connsiteY14" fmla="*/ 635266 h 2561421"/>
              <a:gd name="connsiteX15" fmla="*/ 1567631 w 1799626"/>
              <a:gd name="connsiteY15" fmla="*/ 734307 h 2561421"/>
              <a:gd name="connsiteX16" fmla="*/ 1626789 w 1799626"/>
              <a:gd name="connsiteY16" fmla="*/ 838577 h 2561421"/>
              <a:gd name="connsiteX17" fmla="*/ 1677941 w 1799626"/>
              <a:gd name="connsiteY17" fmla="*/ 947677 h 2561421"/>
              <a:gd name="connsiteX18" fmla="*/ 1720684 w 1799626"/>
              <a:gd name="connsiteY18" fmla="*/ 1061207 h 2561421"/>
              <a:gd name="connsiteX19" fmla="*/ 1754623 w 1799626"/>
              <a:gd name="connsiteY19" fmla="*/ 1178768 h 2561421"/>
              <a:gd name="connsiteX20" fmla="*/ 1779359 w 1799626"/>
              <a:gd name="connsiteY20" fmla="*/ 1299960 h 2561421"/>
              <a:gd name="connsiteX21" fmla="*/ 1794491 w 1799626"/>
              <a:gd name="connsiteY21" fmla="*/ 1424383 h 2561421"/>
              <a:gd name="connsiteX22" fmla="*/ 1799626 w 1799626"/>
              <a:gd name="connsiteY22" fmla="*/ 1551641 h 2561421"/>
              <a:gd name="connsiteX23" fmla="*/ 1794491 w 1799626"/>
              <a:gd name="connsiteY23" fmla="*/ 1678896 h 2561421"/>
              <a:gd name="connsiteX24" fmla="*/ 1779359 w 1799626"/>
              <a:gd name="connsiteY24" fmla="*/ 1803318 h 2561421"/>
              <a:gd name="connsiteX25" fmla="*/ 1754623 w 1799626"/>
              <a:gd name="connsiteY25" fmla="*/ 1924509 h 2561421"/>
              <a:gd name="connsiteX26" fmla="*/ 1720684 w 1799626"/>
              <a:gd name="connsiteY26" fmla="*/ 2042068 h 2561421"/>
              <a:gd name="connsiteX27" fmla="*/ 1677941 w 1799626"/>
              <a:gd name="connsiteY27" fmla="*/ 2155596 h 2561421"/>
              <a:gd name="connsiteX28" fmla="*/ 1626789 w 1799626"/>
              <a:gd name="connsiteY28" fmla="*/ 2264695 h 2561421"/>
              <a:gd name="connsiteX29" fmla="*/ 1567631 w 1799626"/>
              <a:gd name="connsiteY29" fmla="*/ 2368966 h 2561421"/>
              <a:gd name="connsiteX30" fmla="*/ 1500863 w 1799626"/>
              <a:gd name="connsiteY30" fmla="*/ 2468007 h 2561421"/>
              <a:gd name="connsiteX31" fmla="*/ 1426885 w 1799626"/>
              <a:gd name="connsiteY31" fmla="*/ 2561421 h 2561421"/>
              <a:gd name="connsiteX0" fmla="*/ 0 w 1799626"/>
              <a:gd name="connsiteY0" fmla="*/ 20308 h 2468007"/>
              <a:gd name="connsiteX1" fmla="*/ 124171 w 1799626"/>
              <a:gd name="connsiteY1" fmla="*/ 5144 h 2468007"/>
              <a:gd name="connsiteX2" fmla="*/ 251169 w 1799626"/>
              <a:gd name="connsiteY2" fmla="*/ 0 h 2468007"/>
              <a:gd name="connsiteX3" fmla="*/ 378165 w 1799626"/>
              <a:gd name="connsiteY3" fmla="*/ 5144 h 2468007"/>
              <a:gd name="connsiteX4" fmla="*/ 502336 w 1799626"/>
              <a:gd name="connsiteY4" fmla="*/ 20308 h 2468007"/>
              <a:gd name="connsiteX5" fmla="*/ 623281 w 1799626"/>
              <a:gd name="connsiteY5" fmla="*/ 45095 h 2468007"/>
              <a:gd name="connsiteX6" fmla="*/ 740602 w 1799626"/>
              <a:gd name="connsiteY6" fmla="*/ 79104 h 2468007"/>
              <a:gd name="connsiteX7" fmla="*/ 853899 w 1799626"/>
              <a:gd name="connsiteY7" fmla="*/ 121936 h 2468007"/>
              <a:gd name="connsiteX8" fmla="*/ 962775 w 1799626"/>
              <a:gd name="connsiteY8" fmla="*/ 173192 h 2468007"/>
              <a:gd name="connsiteX9" fmla="*/ 1066830 w 1799626"/>
              <a:gd name="connsiteY9" fmla="*/ 232474 h 2468007"/>
              <a:gd name="connsiteX10" fmla="*/ 1165668 w 1799626"/>
              <a:gd name="connsiteY10" fmla="*/ 299378 h 2468007"/>
              <a:gd name="connsiteX11" fmla="*/ 1258889 w 1799626"/>
              <a:gd name="connsiteY11" fmla="*/ 373511 h 2468007"/>
              <a:gd name="connsiteX12" fmla="*/ 1346094 w 1799626"/>
              <a:gd name="connsiteY12" fmla="*/ 454468 h 2468007"/>
              <a:gd name="connsiteX13" fmla="*/ 1426885 w 1799626"/>
              <a:gd name="connsiteY13" fmla="*/ 541854 h 2468007"/>
              <a:gd name="connsiteX14" fmla="*/ 1500863 w 1799626"/>
              <a:gd name="connsiteY14" fmla="*/ 635266 h 2468007"/>
              <a:gd name="connsiteX15" fmla="*/ 1567631 w 1799626"/>
              <a:gd name="connsiteY15" fmla="*/ 734307 h 2468007"/>
              <a:gd name="connsiteX16" fmla="*/ 1626789 w 1799626"/>
              <a:gd name="connsiteY16" fmla="*/ 838577 h 2468007"/>
              <a:gd name="connsiteX17" fmla="*/ 1677941 w 1799626"/>
              <a:gd name="connsiteY17" fmla="*/ 947677 h 2468007"/>
              <a:gd name="connsiteX18" fmla="*/ 1720684 w 1799626"/>
              <a:gd name="connsiteY18" fmla="*/ 1061207 h 2468007"/>
              <a:gd name="connsiteX19" fmla="*/ 1754623 w 1799626"/>
              <a:gd name="connsiteY19" fmla="*/ 1178768 h 2468007"/>
              <a:gd name="connsiteX20" fmla="*/ 1779359 w 1799626"/>
              <a:gd name="connsiteY20" fmla="*/ 1299960 h 2468007"/>
              <a:gd name="connsiteX21" fmla="*/ 1794491 w 1799626"/>
              <a:gd name="connsiteY21" fmla="*/ 1424383 h 2468007"/>
              <a:gd name="connsiteX22" fmla="*/ 1799626 w 1799626"/>
              <a:gd name="connsiteY22" fmla="*/ 1551641 h 2468007"/>
              <a:gd name="connsiteX23" fmla="*/ 1794491 w 1799626"/>
              <a:gd name="connsiteY23" fmla="*/ 1678896 h 2468007"/>
              <a:gd name="connsiteX24" fmla="*/ 1779359 w 1799626"/>
              <a:gd name="connsiteY24" fmla="*/ 1803318 h 2468007"/>
              <a:gd name="connsiteX25" fmla="*/ 1754623 w 1799626"/>
              <a:gd name="connsiteY25" fmla="*/ 1924509 h 2468007"/>
              <a:gd name="connsiteX26" fmla="*/ 1720684 w 1799626"/>
              <a:gd name="connsiteY26" fmla="*/ 2042068 h 2468007"/>
              <a:gd name="connsiteX27" fmla="*/ 1677941 w 1799626"/>
              <a:gd name="connsiteY27" fmla="*/ 2155596 h 2468007"/>
              <a:gd name="connsiteX28" fmla="*/ 1626789 w 1799626"/>
              <a:gd name="connsiteY28" fmla="*/ 2264695 h 2468007"/>
              <a:gd name="connsiteX29" fmla="*/ 1567631 w 1799626"/>
              <a:gd name="connsiteY29" fmla="*/ 2368966 h 2468007"/>
              <a:gd name="connsiteX30" fmla="*/ 1500863 w 1799626"/>
              <a:gd name="connsiteY30" fmla="*/ 2468007 h 2468007"/>
              <a:gd name="connsiteX0" fmla="*/ 0 w 1799626"/>
              <a:gd name="connsiteY0" fmla="*/ 20308 h 2368966"/>
              <a:gd name="connsiteX1" fmla="*/ 124171 w 1799626"/>
              <a:gd name="connsiteY1" fmla="*/ 5144 h 2368966"/>
              <a:gd name="connsiteX2" fmla="*/ 251169 w 1799626"/>
              <a:gd name="connsiteY2" fmla="*/ 0 h 2368966"/>
              <a:gd name="connsiteX3" fmla="*/ 378165 w 1799626"/>
              <a:gd name="connsiteY3" fmla="*/ 5144 h 2368966"/>
              <a:gd name="connsiteX4" fmla="*/ 502336 w 1799626"/>
              <a:gd name="connsiteY4" fmla="*/ 20308 h 2368966"/>
              <a:gd name="connsiteX5" fmla="*/ 623281 w 1799626"/>
              <a:gd name="connsiteY5" fmla="*/ 45095 h 2368966"/>
              <a:gd name="connsiteX6" fmla="*/ 740602 w 1799626"/>
              <a:gd name="connsiteY6" fmla="*/ 79104 h 2368966"/>
              <a:gd name="connsiteX7" fmla="*/ 853899 w 1799626"/>
              <a:gd name="connsiteY7" fmla="*/ 121936 h 2368966"/>
              <a:gd name="connsiteX8" fmla="*/ 962775 w 1799626"/>
              <a:gd name="connsiteY8" fmla="*/ 173192 h 2368966"/>
              <a:gd name="connsiteX9" fmla="*/ 1066830 w 1799626"/>
              <a:gd name="connsiteY9" fmla="*/ 232474 h 2368966"/>
              <a:gd name="connsiteX10" fmla="*/ 1165668 w 1799626"/>
              <a:gd name="connsiteY10" fmla="*/ 299378 h 2368966"/>
              <a:gd name="connsiteX11" fmla="*/ 1258889 w 1799626"/>
              <a:gd name="connsiteY11" fmla="*/ 373511 h 2368966"/>
              <a:gd name="connsiteX12" fmla="*/ 1346094 w 1799626"/>
              <a:gd name="connsiteY12" fmla="*/ 454468 h 2368966"/>
              <a:gd name="connsiteX13" fmla="*/ 1426885 w 1799626"/>
              <a:gd name="connsiteY13" fmla="*/ 541854 h 2368966"/>
              <a:gd name="connsiteX14" fmla="*/ 1500863 w 1799626"/>
              <a:gd name="connsiteY14" fmla="*/ 635266 h 2368966"/>
              <a:gd name="connsiteX15" fmla="*/ 1567631 w 1799626"/>
              <a:gd name="connsiteY15" fmla="*/ 734307 h 2368966"/>
              <a:gd name="connsiteX16" fmla="*/ 1626789 w 1799626"/>
              <a:gd name="connsiteY16" fmla="*/ 838577 h 2368966"/>
              <a:gd name="connsiteX17" fmla="*/ 1677941 w 1799626"/>
              <a:gd name="connsiteY17" fmla="*/ 947677 h 2368966"/>
              <a:gd name="connsiteX18" fmla="*/ 1720684 w 1799626"/>
              <a:gd name="connsiteY18" fmla="*/ 1061207 h 2368966"/>
              <a:gd name="connsiteX19" fmla="*/ 1754623 w 1799626"/>
              <a:gd name="connsiteY19" fmla="*/ 1178768 h 2368966"/>
              <a:gd name="connsiteX20" fmla="*/ 1779359 w 1799626"/>
              <a:gd name="connsiteY20" fmla="*/ 1299960 h 2368966"/>
              <a:gd name="connsiteX21" fmla="*/ 1794491 w 1799626"/>
              <a:gd name="connsiteY21" fmla="*/ 1424383 h 2368966"/>
              <a:gd name="connsiteX22" fmla="*/ 1799626 w 1799626"/>
              <a:gd name="connsiteY22" fmla="*/ 1551641 h 2368966"/>
              <a:gd name="connsiteX23" fmla="*/ 1794491 w 1799626"/>
              <a:gd name="connsiteY23" fmla="*/ 1678896 h 2368966"/>
              <a:gd name="connsiteX24" fmla="*/ 1779359 w 1799626"/>
              <a:gd name="connsiteY24" fmla="*/ 1803318 h 2368966"/>
              <a:gd name="connsiteX25" fmla="*/ 1754623 w 1799626"/>
              <a:gd name="connsiteY25" fmla="*/ 1924509 h 2368966"/>
              <a:gd name="connsiteX26" fmla="*/ 1720684 w 1799626"/>
              <a:gd name="connsiteY26" fmla="*/ 2042068 h 2368966"/>
              <a:gd name="connsiteX27" fmla="*/ 1677941 w 1799626"/>
              <a:gd name="connsiteY27" fmla="*/ 2155596 h 2368966"/>
              <a:gd name="connsiteX28" fmla="*/ 1626789 w 1799626"/>
              <a:gd name="connsiteY28" fmla="*/ 2264695 h 2368966"/>
              <a:gd name="connsiteX29" fmla="*/ 1567631 w 1799626"/>
              <a:gd name="connsiteY29" fmla="*/ 2368966 h 2368966"/>
              <a:gd name="connsiteX0" fmla="*/ 0 w 1799626"/>
              <a:gd name="connsiteY0" fmla="*/ 20308 h 2264695"/>
              <a:gd name="connsiteX1" fmla="*/ 124171 w 1799626"/>
              <a:gd name="connsiteY1" fmla="*/ 5144 h 2264695"/>
              <a:gd name="connsiteX2" fmla="*/ 251169 w 1799626"/>
              <a:gd name="connsiteY2" fmla="*/ 0 h 2264695"/>
              <a:gd name="connsiteX3" fmla="*/ 378165 w 1799626"/>
              <a:gd name="connsiteY3" fmla="*/ 5144 h 2264695"/>
              <a:gd name="connsiteX4" fmla="*/ 502336 w 1799626"/>
              <a:gd name="connsiteY4" fmla="*/ 20308 h 2264695"/>
              <a:gd name="connsiteX5" fmla="*/ 623281 w 1799626"/>
              <a:gd name="connsiteY5" fmla="*/ 45095 h 2264695"/>
              <a:gd name="connsiteX6" fmla="*/ 740602 w 1799626"/>
              <a:gd name="connsiteY6" fmla="*/ 79104 h 2264695"/>
              <a:gd name="connsiteX7" fmla="*/ 853899 w 1799626"/>
              <a:gd name="connsiteY7" fmla="*/ 121936 h 2264695"/>
              <a:gd name="connsiteX8" fmla="*/ 962775 w 1799626"/>
              <a:gd name="connsiteY8" fmla="*/ 173192 h 2264695"/>
              <a:gd name="connsiteX9" fmla="*/ 1066830 w 1799626"/>
              <a:gd name="connsiteY9" fmla="*/ 232474 h 2264695"/>
              <a:gd name="connsiteX10" fmla="*/ 1165668 w 1799626"/>
              <a:gd name="connsiteY10" fmla="*/ 299378 h 2264695"/>
              <a:gd name="connsiteX11" fmla="*/ 1258889 w 1799626"/>
              <a:gd name="connsiteY11" fmla="*/ 373511 h 2264695"/>
              <a:gd name="connsiteX12" fmla="*/ 1346094 w 1799626"/>
              <a:gd name="connsiteY12" fmla="*/ 454468 h 2264695"/>
              <a:gd name="connsiteX13" fmla="*/ 1426885 w 1799626"/>
              <a:gd name="connsiteY13" fmla="*/ 541854 h 2264695"/>
              <a:gd name="connsiteX14" fmla="*/ 1500863 w 1799626"/>
              <a:gd name="connsiteY14" fmla="*/ 635266 h 2264695"/>
              <a:gd name="connsiteX15" fmla="*/ 1567631 w 1799626"/>
              <a:gd name="connsiteY15" fmla="*/ 734307 h 2264695"/>
              <a:gd name="connsiteX16" fmla="*/ 1626789 w 1799626"/>
              <a:gd name="connsiteY16" fmla="*/ 838577 h 2264695"/>
              <a:gd name="connsiteX17" fmla="*/ 1677941 w 1799626"/>
              <a:gd name="connsiteY17" fmla="*/ 947677 h 2264695"/>
              <a:gd name="connsiteX18" fmla="*/ 1720684 w 1799626"/>
              <a:gd name="connsiteY18" fmla="*/ 1061207 h 2264695"/>
              <a:gd name="connsiteX19" fmla="*/ 1754623 w 1799626"/>
              <a:gd name="connsiteY19" fmla="*/ 1178768 h 2264695"/>
              <a:gd name="connsiteX20" fmla="*/ 1779359 w 1799626"/>
              <a:gd name="connsiteY20" fmla="*/ 1299960 h 2264695"/>
              <a:gd name="connsiteX21" fmla="*/ 1794491 w 1799626"/>
              <a:gd name="connsiteY21" fmla="*/ 1424383 h 2264695"/>
              <a:gd name="connsiteX22" fmla="*/ 1799626 w 1799626"/>
              <a:gd name="connsiteY22" fmla="*/ 1551641 h 2264695"/>
              <a:gd name="connsiteX23" fmla="*/ 1794491 w 1799626"/>
              <a:gd name="connsiteY23" fmla="*/ 1678896 h 2264695"/>
              <a:gd name="connsiteX24" fmla="*/ 1779359 w 1799626"/>
              <a:gd name="connsiteY24" fmla="*/ 1803318 h 2264695"/>
              <a:gd name="connsiteX25" fmla="*/ 1754623 w 1799626"/>
              <a:gd name="connsiteY25" fmla="*/ 1924509 h 2264695"/>
              <a:gd name="connsiteX26" fmla="*/ 1720684 w 1799626"/>
              <a:gd name="connsiteY26" fmla="*/ 2042068 h 2264695"/>
              <a:gd name="connsiteX27" fmla="*/ 1677941 w 1799626"/>
              <a:gd name="connsiteY27" fmla="*/ 2155596 h 2264695"/>
              <a:gd name="connsiteX28" fmla="*/ 1626789 w 1799626"/>
              <a:gd name="connsiteY28" fmla="*/ 2264695 h 2264695"/>
              <a:gd name="connsiteX0" fmla="*/ 0 w 1799626"/>
              <a:gd name="connsiteY0" fmla="*/ 20308 h 2155596"/>
              <a:gd name="connsiteX1" fmla="*/ 124171 w 1799626"/>
              <a:gd name="connsiteY1" fmla="*/ 5144 h 2155596"/>
              <a:gd name="connsiteX2" fmla="*/ 251169 w 1799626"/>
              <a:gd name="connsiteY2" fmla="*/ 0 h 2155596"/>
              <a:gd name="connsiteX3" fmla="*/ 378165 w 1799626"/>
              <a:gd name="connsiteY3" fmla="*/ 5144 h 2155596"/>
              <a:gd name="connsiteX4" fmla="*/ 502336 w 1799626"/>
              <a:gd name="connsiteY4" fmla="*/ 20308 h 2155596"/>
              <a:gd name="connsiteX5" fmla="*/ 623281 w 1799626"/>
              <a:gd name="connsiteY5" fmla="*/ 45095 h 2155596"/>
              <a:gd name="connsiteX6" fmla="*/ 740602 w 1799626"/>
              <a:gd name="connsiteY6" fmla="*/ 79104 h 2155596"/>
              <a:gd name="connsiteX7" fmla="*/ 853899 w 1799626"/>
              <a:gd name="connsiteY7" fmla="*/ 121936 h 2155596"/>
              <a:gd name="connsiteX8" fmla="*/ 962775 w 1799626"/>
              <a:gd name="connsiteY8" fmla="*/ 173192 h 2155596"/>
              <a:gd name="connsiteX9" fmla="*/ 1066830 w 1799626"/>
              <a:gd name="connsiteY9" fmla="*/ 232474 h 2155596"/>
              <a:gd name="connsiteX10" fmla="*/ 1165668 w 1799626"/>
              <a:gd name="connsiteY10" fmla="*/ 299378 h 2155596"/>
              <a:gd name="connsiteX11" fmla="*/ 1258889 w 1799626"/>
              <a:gd name="connsiteY11" fmla="*/ 373511 h 2155596"/>
              <a:gd name="connsiteX12" fmla="*/ 1346094 w 1799626"/>
              <a:gd name="connsiteY12" fmla="*/ 454468 h 2155596"/>
              <a:gd name="connsiteX13" fmla="*/ 1426885 w 1799626"/>
              <a:gd name="connsiteY13" fmla="*/ 541854 h 2155596"/>
              <a:gd name="connsiteX14" fmla="*/ 1500863 w 1799626"/>
              <a:gd name="connsiteY14" fmla="*/ 635266 h 2155596"/>
              <a:gd name="connsiteX15" fmla="*/ 1567631 w 1799626"/>
              <a:gd name="connsiteY15" fmla="*/ 734307 h 2155596"/>
              <a:gd name="connsiteX16" fmla="*/ 1626789 w 1799626"/>
              <a:gd name="connsiteY16" fmla="*/ 838577 h 2155596"/>
              <a:gd name="connsiteX17" fmla="*/ 1677941 w 1799626"/>
              <a:gd name="connsiteY17" fmla="*/ 947677 h 2155596"/>
              <a:gd name="connsiteX18" fmla="*/ 1720684 w 1799626"/>
              <a:gd name="connsiteY18" fmla="*/ 1061207 h 2155596"/>
              <a:gd name="connsiteX19" fmla="*/ 1754623 w 1799626"/>
              <a:gd name="connsiteY19" fmla="*/ 1178768 h 2155596"/>
              <a:gd name="connsiteX20" fmla="*/ 1779359 w 1799626"/>
              <a:gd name="connsiteY20" fmla="*/ 1299960 h 2155596"/>
              <a:gd name="connsiteX21" fmla="*/ 1794491 w 1799626"/>
              <a:gd name="connsiteY21" fmla="*/ 1424383 h 2155596"/>
              <a:gd name="connsiteX22" fmla="*/ 1799626 w 1799626"/>
              <a:gd name="connsiteY22" fmla="*/ 1551641 h 2155596"/>
              <a:gd name="connsiteX23" fmla="*/ 1794491 w 1799626"/>
              <a:gd name="connsiteY23" fmla="*/ 1678896 h 2155596"/>
              <a:gd name="connsiteX24" fmla="*/ 1779359 w 1799626"/>
              <a:gd name="connsiteY24" fmla="*/ 1803318 h 2155596"/>
              <a:gd name="connsiteX25" fmla="*/ 1754623 w 1799626"/>
              <a:gd name="connsiteY25" fmla="*/ 1924509 h 2155596"/>
              <a:gd name="connsiteX26" fmla="*/ 1720684 w 1799626"/>
              <a:gd name="connsiteY26" fmla="*/ 2042068 h 2155596"/>
              <a:gd name="connsiteX27" fmla="*/ 1677941 w 1799626"/>
              <a:gd name="connsiteY27" fmla="*/ 2155596 h 2155596"/>
              <a:gd name="connsiteX0" fmla="*/ 0 w 1799626"/>
              <a:gd name="connsiteY0" fmla="*/ 20308 h 2042068"/>
              <a:gd name="connsiteX1" fmla="*/ 124171 w 1799626"/>
              <a:gd name="connsiteY1" fmla="*/ 5144 h 2042068"/>
              <a:gd name="connsiteX2" fmla="*/ 251169 w 1799626"/>
              <a:gd name="connsiteY2" fmla="*/ 0 h 2042068"/>
              <a:gd name="connsiteX3" fmla="*/ 378165 w 1799626"/>
              <a:gd name="connsiteY3" fmla="*/ 5144 h 2042068"/>
              <a:gd name="connsiteX4" fmla="*/ 502336 w 1799626"/>
              <a:gd name="connsiteY4" fmla="*/ 20308 h 2042068"/>
              <a:gd name="connsiteX5" fmla="*/ 623281 w 1799626"/>
              <a:gd name="connsiteY5" fmla="*/ 45095 h 2042068"/>
              <a:gd name="connsiteX6" fmla="*/ 740602 w 1799626"/>
              <a:gd name="connsiteY6" fmla="*/ 79104 h 2042068"/>
              <a:gd name="connsiteX7" fmla="*/ 853899 w 1799626"/>
              <a:gd name="connsiteY7" fmla="*/ 121936 h 2042068"/>
              <a:gd name="connsiteX8" fmla="*/ 962775 w 1799626"/>
              <a:gd name="connsiteY8" fmla="*/ 173192 h 2042068"/>
              <a:gd name="connsiteX9" fmla="*/ 1066830 w 1799626"/>
              <a:gd name="connsiteY9" fmla="*/ 232474 h 2042068"/>
              <a:gd name="connsiteX10" fmla="*/ 1165668 w 1799626"/>
              <a:gd name="connsiteY10" fmla="*/ 299378 h 2042068"/>
              <a:gd name="connsiteX11" fmla="*/ 1258889 w 1799626"/>
              <a:gd name="connsiteY11" fmla="*/ 373511 h 2042068"/>
              <a:gd name="connsiteX12" fmla="*/ 1346094 w 1799626"/>
              <a:gd name="connsiteY12" fmla="*/ 454468 h 2042068"/>
              <a:gd name="connsiteX13" fmla="*/ 1426885 w 1799626"/>
              <a:gd name="connsiteY13" fmla="*/ 541854 h 2042068"/>
              <a:gd name="connsiteX14" fmla="*/ 1500863 w 1799626"/>
              <a:gd name="connsiteY14" fmla="*/ 635266 h 2042068"/>
              <a:gd name="connsiteX15" fmla="*/ 1567631 w 1799626"/>
              <a:gd name="connsiteY15" fmla="*/ 734307 h 2042068"/>
              <a:gd name="connsiteX16" fmla="*/ 1626789 w 1799626"/>
              <a:gd name="connsiteY16" fmla="*/ 838577 h 2042068"/>
              <a:gd name="connsiteX17" fmla="*/ 1677941 w 1799626"/>
              <a:gd name="connsiteY17" fmla="*/ 947677 h 2042068"/>
              <a:gd name="connsiteX18" fmla="*/ 1720684 w 1799626"/>
              <a:gd name="connsiteY18" fmla="*/ 1061207 h 2042068"/>
              <a:gd name="connsiteX19" fmla="*/ 1754623 w 1799626"/>
              <a:gd name="connsiteY19" fmla="*/ 1178768 h 2042068"/>
              <a:gd name="connsiteX20" fmla="*/ 1779359 w 1799626"/>
              <a:gd name="connsiteY20" fmla="*/ 1299960 h 2042068"/>
              <a:gd name="connsiteX21" fmla="*/ 1794491 w 1799626"/>
              <a:gd name="connsiteY21" fmla="*/ 1424383 h 2042068"/>
              <a:gd name="connsiteX22" fmla="*/ 1799626 w 1799626"/>
              <a:gd name="connsiteY22" fmla="*/ 1551641 h 2042068"/>
              <a:gd name="connsiteX23" fmla="*/ 1794491 w 1799626"/>
              <a:gd name="connsiteY23" fmla="*/ 1678896 h 2042068"/>
              <a:gd name="connsiteX24" fmla="*/ 1779359 w 1799626"/>
              <a:gd name="connsiteY24" fmla="*/ 1803318 h 2042068"/>
              <a:gd name="connsiteX25" fmla="*/ 1754623 w 1799626"/>
              <a:gd name="connsiteY25" fmla="*/ 1924509 h 2042068"/>
              <a:gd name="connsiteX26" fmla="*/ 1720684 w 1799626"/>
              <a:gd name="connsiteY26" fmla="*/ 2042068 h 2042068"/>
              <a:gd name="connsiteX0" fmla="*/ 0 w 1799626"/>
              <a:gd name="connsiteY0" fmla="*/ 20308 h 1924509"/>
              <a:gd name="connsiteX1" fmla="*/ 124171 w 1799626"/>
              <a:gd name="connsiteY1" fmla="*/ 5144 h 1924509"/>
              <a:gd name="connsiteX2" fmla="*/ 251169 w 1799626"/>
              <a:gd name="connsiteY2" fmla="*/ 0 h 1924509"/>
              <a:gd name="connsiteX3" fmla="*/ 378165 w 1799626"/>
              <a:gd name="connsiteY3" fmla="*/ 5144 h 1924509"/>
              <a:gd name="connsiteX4" fmla="*/ 502336 w 1799626"/>
              <a:gd name="connsiteY4" fmla="*/ 20308 h 1924509"/>
              <a:gd name="connsiteX5" fmla="*/ 623281 w 1799626"/>
              <a:gd name="connsiteY5" fmla="*/ 45095 h 1924509"/>
              <a:gd name="connsiteX6" fmla="*/ 740602 w 1799626"/>
              <a:gd name="connsiteY6" fmla="*/ 79104 h 1924509"/>
              <a:gd name="connsiteX7" fmla="*/ 853899 w 1799626"/>
              <a:gd name="connsiteY7" fmla="*/ 121936 h 1924509"/>
              <a:gd name="connsiteX8" fmla="*/ 962775 w 1799626"/>
              <a:gd name="connsiteY8" fmla="*/ 173192 h 1924509"/>
              <a:gd name="connsiteX9" fmla="*/ 1066830 w 1799626"/>
              <a:gd name="connsiteY9" fmla="*/ 232474 h 1924509"/>
              <a:gd name="connsiteX10" fmla="*/ 1165668 w 1799626"/>
              <a:gd name="connsiteY10" fmla="*/ 299378 h 1924509"/>
              <a:gd name="connsiteX11" fmla="*/ 1258889 w 1799626"/>
              <a:gd name="connsiteY11" fmla="*/ 373511 h 1924509"/>
              <a:gd name="connsiteX12" fmla="*/ 1346094 w 1799626"/>
              <a:gd name="connsiteY12" fmla="*/ 454468 h 1924509"/>
              <a:gd name="connsiteX13" fmla="*/ 1426885 w 1799626"/>
              <a:gd name="connsiteY13" fmla="*/ 541854 h 1924509"/>
              <a:gd name="connsiteX14" fmla="*/ 1500863 w 1799626"/>
              <a:gd name="connsiteY14" fmla="*/ 635266 h 1924509"/>
              <a:gd name="connsiteX15" fmla="*/ 1567631 w 1799626"/>
              <a:gd name="connsiteY15" fmla="*/ 734307 h 1924509"/>
              <a:gd name="connsiteX16" fmla="*/ 1626789 w 1799626"/>
              <a:gd name="connsiteY16" fmla="*/ 838577 h 1924509"/>
              <a:gd name="connsiteX17" fmla="*/ 1677941 w 1799626"/>
              <a:gd name="connsiteY17" fmla="*/ 947677 h 1924509"/>
              <a:gd name="connsiteX18" fmla="*/ 1720684 w 1799626"/>
              <a:gd name="connsiteY18" fmla="*/ 1061207 h 1924509"/>
              <a:gd name="connsiteX19" fmla="*/ 1754623 w 1799626"/>
              <a:gd name="connsiteY19" fmla="*/ 1178768 h 1924509"/>
              <a:gd name="connsiteX20" fmla="*/ 1779359 w 1799626"/>
              <a:gd name="connsiteY20" fmla="*/ 1299960 h 1924509"/>
              <a:gd name="connsiteX21" fmla="*/ 1794491 w 1799626"/>
              <a:gd name="connsiteY21" fmla="*/ 1424383 h 1924509"/>
              <a:gd name="connsiteX22" fmla="*/ 1799626 w 1799626"/>
              <a:gd name="connsiteY22" fmla="*/ 1551641 h 1924509"/>
              <a:gd name="connsiteX23" fmla="*/ 1794491 w 1799626"/>
              <a:gd name="connsiteY23" fmla="*/ 1678896 h 1924509"/>
              <a:gd name="connsiteX24" fmla="*/ 1779359 w 1799626"/>
              <a:gd name="connsiteY24" fmla="*/ 1803318 h 1924509"/>
              <a:gd name="connsiteX25" fmla="*/ 1754623 w 1799626"/>
              <a:gd name="connsiteY25" fmla="*/ 1924509 h 1924509"/>
              <a:gd name="connsiteX0" fmla="*/ 0 w 1799626"/>
              <a:gd name="connsiteY0" fmla="*/ 20308 h 1803318"/>
              <a:gd name="connsiteX1" fmla="*/ 124171 w 1799626"/>
              <a:gd name="connsiteY1" fmla="*/ 5144 h 1803318"/>
              <a:gd name="connsiteX2" fmla="*/ 251169 w 1799626"/>
              <a:gd name="connsiteY2" fmla="*/ 0 h 1803318"/>
              <a:gd name="connsiteX3" fmla="*/ 378165 w 1799626"/>
              <a:gd name="connsiteY3" fmla="*/ 5144 h 1803318"/>
              <a:gd name="connsiteX4" fmla="*/ 502336 w 1799626"/>
              <a:gd name="connsiteY4" fmla="*/ 20308 h 1803318"/>
              <a:gd name="connsiteX5" fmla="*/ 623281 w 1799626"/>
              <a:gd name="connsiteY5" fmla="*/ 45095 h 1803318"/>
              <a:gd name="connsiteX6" fmla="*/ 740602 w 1799626"/>
              <a:gd name="connsiteY6" fmla="*/ 79104 h 1803318"/>
              <a:gd name="connsiteX7" fmla="*/ 853899 w 1799626"/>
              <a:gd name="connsiteY7" fmla="*/ 121936 h 1803318"/>
              <a:gd name="connsiteX8" fmla="*/ 962775 w 1799626"/>
              <a:gd name="connsiteY8" fmla="*/ 173192 h 1803318"/>
              <a:gd name="connsiteX9" fmla="*/ 1066830 w 1799626"/>
              <a:gd name="connsiteY9" fmla="*/ 232474 h 1803318"/>
              <a:gd name="connsiteX10" fmla="*/ 1165668 w 1799626"/>
              <a:gd name="connsiteY10" fmla="*/ 299378 h 1803318"/>
              <a:gd name="connsiteX11" fmla="*/ 1258889 w 1799626"/>
              <a:gd name="connsiteY11" fmla="*/ 373511 h 1803318"/>
              <a:gd name="connsiteX12" fmla="*/ 1346094 w 1799626"/>
              <a:gd name="connsiteY12" fmla="*/ 454468 h 1803318"/>
              <a:gd name="connsiteX13" fmla="*/ 1426885 w 1799626"/>
              <a:gd name="connsiteY13" fmla="*/ 541854 h 1803318"/>
              <a:gd name="connsiteX14" fmla="*/ 1500863 w 1799626"/>
              <a:gd name="connsiteY14" fmla="*/ 635266 h 1803318"/>
              <a:gd name="connsiteX15" fmla="*/ 1567631 w 1799626"/>
              <a:gd name="connsiteY15" fmla="*/ 734307 h 1803318"/>
              <a:gd name="connsiteX16" fmla="*/ 1626789 w 1799626"/>
              <a:gd name="connsiteY16" fmla="*/ 838577 h 1803318"/>
              <a:gd name="connsiteX17" fmla="*/ 1677941 w 1799626"/>
              <a:gd name="connsiteY17" fmla="*/ 947677 h 1803318"/>
              <a:gd name="connsiteX18" fmla="*/ 1720684 w 1799626"/>
              <a:gd name="connsiteY18" fmla="*/ 1061207 h 1803318"/>
              <a:gd name="connsiteX19" fmla="*/ 1754623 w 1799626"/>
              <a:gd name="connsiteY19" fmla="*/ 1178768 h 1803318"/>
              <a:gd name="connsiteX20" fmla="*/ 1779359 w 1799626"/>
              <a:gd name="connsiteY20" fmla="*/ 1299960 h 1803318"/>
              <a:gd name="connsiteX21" fmla="*/ 1794491 w 1799626"/>
              <a:gd name="connsiteY21" fmla="*/ 1424383 h 1803318"/>
              <a:gd name="connsiteX22" fmla="*/ 1799626 w 1799626"/>
              <a:gd name="connsiteY22" fmla="*/ 1551641 h 1803318"/>
              <a:gd name="connsiteX23" fmla="*/ 1794491 w 1799626"/>
              <a:gd name="connsiteY23" fmla="*/ 1678896 h 1803318"/>
              <a:gd name="connsiteX24" fmla="*/ 1779359 w 1799626"/>
              <a:gd name="connsiteY24" fmla="*/ 1803318 h 1803318"/>
              <a:gd name="connsiteX0" fmla="*/ 0 w 1799626"/>
              <a:gd name="connsiteY0" fmla="*/ 20308 h 1678896"/>
              <a:gd name="connsiteX1" fmla="*/ 124171 w 1799626"/>
              <a:gd name="connsiteY1" fmla="*/ 5144 h 1678896"/>
              <a:gd name="connsiteX2" fmla="*/ 251169 w 1799626"/>
              <a:gd name="connsiteY2" fmla="*/ 0 h 1678896"/>
              <a:gd name="connsiteX3" fmla="*/ 378165 w 1799626"/>
              <a:gd name="connsiteY3" fmla="*/ 5144 h 1678896"/>
              <a:gd name="connsiteX4" fmla="*/ 502336 w 1799626"/>
              <a:gd name="connsiteY4" fmla="*/ 20308 h 1678896"/>
              <a:gd name="connsiteX5" fmla="*/ 623281 w 1799626"/>
              <a:gd name="connsiteY5" fmla="*/ 45095 h 1678896"/>
              <a:gd name="connsiteX6" fmla="*/ 740602 w 1799626"/>
              <a:gd name="connsiteY6" fmla="*/ 79104 h 1678896"/>
              <a:gd name="connsiteX7" fmla="*/ 853899 w 1799626"/>
              <a:gd name="connsiteY7" fmla="*/ 121936 h 1678896"/>
              <a:gd name="connsiteX8" fmla="*/ 962775 w 1799626"/>
              <a:gd name="connsiteY8" fmla="*/ 173192 h 1678896"/>
              <a:gd name="connsiteX9" fmla="*/ 1066830 w 1799626"/>
              <a:gd name="connsiteY9" fmla="*/ 232474 h 1678896"/>
              <a:gd name="connsiteX10" fmla="*/ 1165668 w 1799626"/>
              <a:gd name="connsiteY10" fmla="*/ 299378 h 1678896"/>
              <a:gd name="connsiteX11" fmla="*/ 1258889 w 1799626"/>
              <a:gd name="connsiteY11" fmla="*/ 373511 h 1678896"/>
              <a:gd name="connsiteX12" fmla="*/ 1346094 w 1799626"/>
              <a:gd name="connsiteY12" fmla="*/ 454468 h 1678896"/>
              <a:gd name="connsiteX13" fmla="*/ 1426885 w 1799626"/>
              <a:gd name="connsiteY13" fmla="*/ 541854 h 1678896"/>
              <a:gd name="connsiteX14" fmla="*/ 1500863 w 1799626"/>
              <a:gd name="connsiteY14" fmla="*/ 635266 h 1678896"/>
              <a:gd name="connsiteX15" fmla="*/ 1567631 w 1799626"/>
              <a:gd name="connsiteY15" fmla="*/ 734307 h 1678896"/>
              <a:gd name="connsiteX16" fmla="*/ 1626789 w 1799626"/>
              <a:gd name="connsiteY16" fmla="*/ 838577 h 1678896"/>
              <a:gd name="connsiteX17" fmla="*/ 1677941 w 1799626"/>
              <a:gd name="connsiteY17" fmla="*/ 947677 h 1678896"/>
              <a:gd name="connsiteX18" fmla="*/ 1720684 w 1799626"/>
              <a:gd name="connsiteY18" fmla="*/ 1061207 h 1678896"/>
              <a:gd name="connsiteX19" fmla="*/ 1754623 w 1799626"/>
              <a:gd name="connsiteY19" fmla="*/ 1178768 h 1678896"/>
              <a:gd name="connsiteX20" fmla="*/ 1779359 w 1799626"/>
              <a:gd name="connsiteY20" fmla="*/ 1299960 h 1678896"/>
              <a:gd name="connsiteX21" fmla="*/ 1794491 w 1799626"/>
              <a:gd name="connsiteY21" fmla="*/ 1424383 h 1678896"/>
              <a:gd name="connsiteX22" fmla="*/ 1799626 w 1799626"/>
              <a:gd name="connsiteY22" fmla="*/ 1551641 h 1678896"/>
              <a:gd name="connsiteX23" fmla="*/ 1794491 w 1799626"/>
              <a:gd name="connsiteY23" fmla="*/ 1678896 h 1678896"/>
              <a:gd name="connsiteX0" fmla="*/ 0 w 1675455"/>
              <a:gd name="connsiteY0" fmla="*/ 5144 h 1678896"/>
              <a:gd name="connsiteX1" fmla="*/ 126998 w 1675455"/>
              <a:gd name="connsiteY1" fmla="*/ 0 h 1678896"/>
              <a:gd name="connsiteX2" fmla="*/ 253994 w 1675455"/>
              <a:gd name="connsiteY2" fmla="*/ 5144 h 1678896"/>
              <a:gd name="connsiteX3" fmla="*/ 378165 w 1675455"/>
              <a:gd name="connsiteY3" fmla="*/ 20308 h 1678896"/>
              <a:gd name="connsiteX4" fmla="*/ 499110 w 1675455"/>
              <a:gd name="connsiteY4" fmla="*/ 45095 h 1678896"/>
              <a:gd name="connsiteX5" fmla="*/ 616431 w 1675455"/>
              <a:gd name="connsiteY5" fmla="*/ 79104 h 1678896"/>
              <a:gd name="connsiteX6" fmla="*/ 729728 w 1675455"/>
              <a:gd name="connsiteY6" fmla="*/ 121936 h 1678896"/>
              <a:gd name="connsiteX7" fmla="*/ 838604 w 1675455"/>
              <a:gd name="connsiteY7" fmla="*/ 173192 h 1678896"/>
              <a:gd name="connsiteX8" fmla="*/ 942659 w 1675455"/>
              <a:gd name="connsiteY8" fmla="*/ 232474 h 1678896"/>
              <a:gd name="connsiteX9" fmla="*/ 1041497 w 1675455"/>
              <a:gd name="connsiteY9" fmla="*/ 299378 h 1678896"/>
              <a:gd name="connsiteX10" fmla="*/ 1134718 w 1675455"/>
              <a:gd name="connsiteY10" fmla="*/ 373511 h 1678896"/>
              <a:gd name="connsiteX11" fmla="*/ 1221923 w 1675455"/>
              <a:gd name="connsiteY11" fmla="*/ 454468 h 1678896"/>
              <a:gd name="connsiteX12" fmla="*/ 1302714 w 1675455"/>
              <a:gd name="connsiteY12" fmla="*/ 541854 h 1678896"/>
              <a:gd name="connsiteX13" fmla="*/ 1376692 w 1675455"/>
              <a:gd name="connsiteY13" fmla="*/ 635266 h 1678896"/>
              <a:gd name="connsiteX14" fmla="*/ 1443460 w 1675455"/>
              <a:gd name="connsiteY14" fmla="*/ 734307 h 1678896"/>
              <a:gd name="connsiteX15" fmla="*/ 1502618 w 1675455"/>
              <a:gd name="connsiteY15" fmla="*/ 838577 h 1678896"/>
              <a:gd name="connsiteX16" fmla="*/ 1553770 w 1675455"/>
              <a:gd name="connsiteY16" fmla="*/ 947677 h 1678896"/>
              <a:gd name="connsiteX17" fmla="*/ 1596513 w 1675455"/>
              <a:gd name="connsiteY17" fmla="*/ 1061207 h 1678896"/>
              <a:gd name="connsiteX18" fmla="*/ 1630452 w 1675455"/>
              <a:gd name="connsiteY18" fmla="*/ 1178768 h 1678896"/>
              <a:gd name="connsiteX19" fmla="*/ 1655188 w 1675455"/>
              <a:gd name="connsiteY19" fmla="*/ 1299960 h 1678896"/>
              <a:gd name="connsiteX20" fmla="*/ 1670320 w 1675455"/>
              <a:gd name="connsiteY20" fmla="*/ 1424383 h 1678896"/>
              <a:gd name="connsiteX21" fmla="*/ 1675455 w 1675455"/>
              <a:gd name="connsiteY21" fmla="*/ 1551641 h 1678896"/>
              <a:gd name="connsiteX22" fmla="*/ 1670320 w 1675455"/>
              <a:gd name="connsiteY22" fmla="*/ 1678896 h 1678896"/>
              <a:gd name="connsiteX0" fmla="*/ 0 w 1548457"/>
              <a:gd name="connsiteY0" fmla="*/ 0 h 1678896"/>
              <a:gd name="connsiteX1" fmla="*/ 126996 w 1548457"/>
              <a:gd name="connsiteY1" fmla="*/ 5144 h 1678896"/>
              <a:gd name="connsiteX2" fmla="*/ 251167 w 1548457"/>
              <a:gd name="connsiteY2" fmla="*/ 20308 h 1678896"/>
              <a:gd name="connsiteX3" fmla="*/ 372112 w 1548457"/>
              <a:gd name="connsiteY3" fmla="*/ 45095 h 1678896"/>
              <a:gd name="connsiteX4" fmla="*/ 489433 w 1548457"/>
              <a:gd name="connsiteY4" fmla="*/ 79104 h 1678896"/>
              <a:gd name="connsiteX5" fmla="*/ 602730 w 1548457"/>
              <a:gd name="connsiteY5" fmla="*/ 121936 h 1678896"/>
              <a:gd name="connsiteX6" fmla="*/ 711606 w 1548457"/>
              <a:gd name="connsiteY6" fmla="*/ 173192 h 1678896"/>
              <a:gd name="connsiteX7" fmla="*/ 815661 w 1548457"/>
              <a:gd name="connsiteY7" fmla="*/ 232474 h 1678896"/>
              <a:gd name="connsiteX8" fmla="*/ 914499 w 1548457"/>
              <a:gd name="connsiteY8" fmla="*/ 299378 h 1678896"/>
              <a:gd name="connsiteX9" fmla="*/ 1007720 w 1548457"/>
              <a:gd name="connsiteY9" fmla="*/ 373511 h 1678896"/>
              <a:gd name="connsiteX10" fmla="*/ 1094925 w 1548457"/>
              <a:gd name="connsiteY10" fmla="*/ 454468 h 1678896"/>
              <a:gd name="connsiteX11" fmla="*/ 1175716 w 1548457"/>
              <a:gd name="connsiteY11" fmla="*/ 541854 h 1678896"/>
              <a:gd name="connsiteX12" fmla="*/ 1249694 w 1548457"/>
              <a:gd name="connsiteY12" fmla="*/ 635266 h 1678896"/>
              <a:gd name="connsiteX13" fmla="*/ 1316462 w 1548457"/>
              <a:gd name="connsiteY13" fmla="*/ 734307 h 1678896"/>
              <a:gd name="connsiteX14" fmla="*/ 1375620 w 1548457"/>
              <a:gd name="connsiteY14" fmla="*/ 838577 h 1678896"/>
              <a:gd name="connsiteX15" fmla="*/ 1426772 w 1548457"/>
              <a:gd name="connsiteY15" fmla="*/ 947677 h 1678896"/>
              <a:gd name="connsiteX16" fmla="*/ 1469515 w 1548457"/>
              <a:gd name="connsiteY16" fmla="*/ 1061207 h 1678896"/>
              <a:gd name="connsiteX17" fmla="*/ 1503454 w 1548457"/>
              <a:gd name="connsiteY17" fmla="*/ 1178768 h 1678896"/>
              <a:gd name="connsiteX18" fmla="*/ 1528190 w 1548457"/>
              <a:gd name="connsiteY18" fmla="*/ 1299960 h 1678896"/>
              <a:gd name="connsiteX19" fmla="*/ 1543322 w 1548457"/>
              <a:gd name="connsiteY19" fmla="*/ 1424383 h 1678896"/>
              <a:gd name="connsiteX20" fmla="*/ 1548457 w 1548457"/>
              <a:gd name="connsiteY20" fmla="*/ 1551641 h 1678896"/>
              <a:gd name="connsiteX21" fmla="*/ 1543322 w 1548457"/>
              <a:gd name="connsiteY21" fmla="*/ 1678896 h 1678896"/>
              <a:gd name="connsiteX0" fmla="*/ 0 w 1421461"/>
              <a:gd name="connsiteY0" fmla="*/ 0 h 1673752"/>
              <a:gd name="connsiteX1" fmla="*/ 124171 w 1421461"/>
              <a:gd name="connsiteY1" fmla="*/ 15164 h 1673752"/>
              <a:gd name="connsiteX2" fmla="*/ 245116 w 1421461"/>
              <a:gd name="connsiteY2" fmla="*/ 39951 h 1673752"/>
              <a:gd name="connsiteX3" fmla="*/ 362437 w 1421461"/>
              <a:gd name="connsiteY3" fmla="*/ 73960 h 1673752"/>
              <a:gd name="connsiteX4" fmla="*/ 475734 w 1421461"/>
              <a:gd name="connsiteY4" fmla="*/ 116792 h 1673752"/>
              <a:gd name="connsiteX5" fmla="*/ 584610 w 1421461"/>
              <a:gd name="connsiteY5" fmla="*/ 168048 h 1673752"/>
              <a:gd name="connsiteX6" fmla="*/ 688665 w 1421461"/>
              <a:gd name="connsiteY6" fmla="*/ 227330 h 1673752"/>
              <a:gd name="connsiteX7" fmla="*/ 787503 w 1421461"/>
              <a:gd name="connsiteY7" fmla="*/ 294234 h 1673752"/>
              <a:gd name="connsiteX8" fmla="*/ 880724 w 1421461"/>
              <a:gd name="connsiteY8" fmla="*/ 368367 h 1673752"/>
              <a:gd name="connsiteX9" fmla="*/ 967929 w 1421461"/>
              <a:gd name="connsiteY9" fmla="*/ 449324 h 1673752"/>
              <a:gd name="connsiteX10" fmla="*/ 1048720 w 1421461"/>
              <a:gd name="connsiteY10" fmla="*/ 536710 h 1673752"/>
              <a:gd name="connsiteX11" fmla="*/ 1122698 w 1421461"/>
              <a:gd name="connsiteY11" fmla="*/ 630122 h 1673752"/>
              <a:gd name="connsiteX12" fmla="*/ 1189466 w 1421461"/>
              <a:gd name="connsiteY12" fmla="*/ 729163 h 1673752"/>
              <a:gd name="connsiteX13" fmla="*/ 1248624 w 1421461"/>
              <a:gd name="connsiteY13" fmla="*/ 833433 h 1673752"/>
              <a:gd name="connsiteX14" fmla="*/ 1299776 w 1421461"/>
              <a:gd name="connsiteY14" fmla="*/ 942533 h 1673752"/>
              <a:gd name="connsiteX15" fmla="*/ 1342519 w 1421461"/>
              <a:gd name="connsiteY15" fmla="*/ 1056063 h 1673752"/>
              <a:gd name="connsiteX16" fmla="*/ 1376458 w 1421461"/>
              <a:gd name="connsiteY16" fmla="*/ 1173624 h 1673752"/>
              <a:gd name="connsiteX17" fmla="*/ 1401194 w 1421461"/>
              <a:gd name="connsiteY17" fmla="*/ 1294816 h 1673752"/>
              <a:gd name="connsiteX18" fmla="*/ 1416326 w 1421461"/>
              <a:gd name="connsiteY18" fmla="*/ 1419239 h 1673752"/>
              <a:gd name="connsiteX19" fmla="*/ 1421461 w 1421461"/>
              <a:gd name="connsiteY19" fmla="*/ 1546497 h 1673752"/>
              <a:gd name="connsiteX20" fmla="*/ 1416326 w 1421461"/>
              <a:gd name="connsiteY20" fmla="*/ 1673752 h 1673752"/>
              <a:gd name="connsiteX0" fmla="*/ 0 w 1297290"/>
              <a:gd name="connsiteY0" fmla="*/ 0 h 1658588"/>
              <a:gd name="connsiteX1" fmla="*/ 120945 w 1297290"/>
              <a:gd name="connsiteY1" fmla="*/ 24787 h 1658588"/>
              <a:gd name="connsiteX2" fmla="*/ 238266 w 1297290"/>
              <a:gd name="connsiteY2" fmla="*/ 58796 h 1658588"/>
              <a:gd name="connsiteX3" fmla="*/ 351563 w 1297290"/>
              <a:gd name="connsiteY3" fmla="*/ 101628 h 1658588"/>
              <a:gd name="connsiteX4" fmla="*/ 460439 w 1297290"/>
              <a:gd name="connsiteY4" fmla="*/ 152884 h 1658588"/>
              <a:gd name="connsiteX5" fmla="*/ 564494 w 1297290"/>
              <a:gd name="connsiteY5" fmla="*/ 212166 h 1658588"/>
              <a:gd name="connsiteX6" fmla="*/ 663332 w 1297290"/>
              <a:gd name="connsiteY6" fmla="*/ 279070 h 1658588"/>
              <a:gd name="connsiteX7" fmla="*/ 756553 w 1297290"/>
              <a:gd name="connsiteY7" fmla="*/ 353203 h 1658588"/>
              <a:gd name="connsiteX8" fmla="*/ 843758 w 1297290"/>
              <a:gd name="connsiteY8" fmla="*/ 434160 h 1658588"/>
              <a:gd name="connsiteX9" fmla="*/ 924549 w 1297290"/>
              <a:gd name="connsiteY9" fmla="*/ 521546 h 1658588"/>
              <a:gd name="connsiteX10" fmla="*/ 998527 w 1297290"/>
              <a:gd name="connsiteY10" fmla="*/ 614958 h 1658588"/>
              <a:gd name="connsiteX11" fmla="*/ 1065295 w 1297290"/>
              <a:gd name="connsiteY11" fmla="*/ 713999 h 1658588"/>
              <a:gd name="connsiteX12" fmla="*/ 1124453 w 1297290"/>
              <a:gd name="connsiteY12" fmla="*/ 818269 h 1658588"/>
              <a:gd name="connsiteX13" fmla="*/ 1175605 w 1297290"/>
              <a:gd name="connsiteY13" fmla="*/ 927369 h 1658588"/>
              <a:gd name="connsiteX14" fmla="*/ 1218348 w 1297290"/>
              <a:gd name="connsiteY14" fmla="*/ 1040899 h 1658588"/>
              <a:gd name="connsiteX15" fmla="*/ 1252287 w 1297290"/>
              <a:gd name="connsiteY15" fmla="*/ 1158460 h 1658588"/>
              <a:gd name="connsiteX16" fmla="*/ 1277023 w 1297290"/>
              <a:gd name="connsiteY16" fmla="*/ 1279652 h 1658588"/>
              <a:gd name="connsiteX17" fmla="*/ 1292155 w 1297290"/>
              <a:gd name="connsiteY17" fmla="*/ 1404075 h 1658588"/>
              <a:gd name="connsiteX18" fmla="*/ 1297290 w 1297290"/>
              <a:gd name="connsiteY18" fmla="*/ 1531333 h 1658588"/>
              <a:gd name="connsiteX19" fmla="*/ 1292155 w 1297290"/>
              <a:gd name="connsiteY19" fmla="*/ 1658588 h 1658588"/>
              <a:gd name="connsiteX0" fmla="*/ 0 w 1176345"/>
              <a:gd name="connsiteY0" fmla="*/ 0 h 1633801"/>
              <a:gd name="connsiteX1" fmla="*/ 117321 w 1176345"/>
              <a:gd name="connsiteY1" fmla="*/ 34009 h 1633801"/>
              <a:gd name="connsiteX2" fmla="*/ 230618 w 1176345"/>
              <a:gd name="connsiteY2" fmla="*/ 76841 h 1633801"/>
              <a:gd name="connsiteX3" fmla="*/ 339494 w 1176345"/>
              <a:gd name="connsiteY3" fmla="*/ 128097 h 1633801"/>
              <a:gd name="connsiteX4" fmla="*/ 443549 w 1176345"/>
              <a:gd name="connsiteY4" fmla="*/ 187379 h 1633801"/>
              <a:gd name="connsiteX5" fmla="*/ 542387 w 1176345"/>
              <a:gd name="connsiteY5" fmla="*/ 254283 h 1633801"/>
              <a:gd name="connsiteX6" fmla="*/ 635608 w 1176345"/>
              <a:gd name="connsiteY6" fmla="*/ 328416 h 1633801"/>
              <a:gd name="connsiteX7" fmla="*/ 722813 w 1176345"/>
              <a:gd name="connsiteY7" fmla="*/ 409373 h 1633801"/>
              <a:gd name="connsiteX8" fmla="*/ 803604 w 1176345"/>
              <a:gd name="connsiteY8" fmla="*/ 496759 h 1633801"/>
              <a:gd name="connsiteX9" fmla="*/ 877582 w 1176345"/>
              <a:gd name="connsiteY9" fmla="*/ 590171 h 1633801"/>
              <a:gd name="connsiteX10" fmla="*/ 944350 w 1176345"/>
              <a:gd name="connsiteY10" fmla="*/ 689212 h 1633801"/>
              <a:gd name="connsiteX11" fmla="*/ 1003508 w 1176345"/>
              <a:gd name="connsiteY11" fmla="*/ 793482 h 1633801"/>
              <a:gd name="connsiteX12" fmla="*/ 1054660 w 1176345"/>
              <a:gd name="connsiteY12" fmla="*/ 902582 h 1633801"/>
              <a:gd name="connsiteX13" fmla="*/ 1097403 w 1176345"/>
              <a:gd name="connsiteY13" fmla="*/ 1016112 h 1633801"/>
              <a:gd name="connsiteX14" fmla="*/ 1131342 w 1176345"/>
              <a:gd name="connsiteY14" fmla="*/ 1133673 h 1633801"/>
              <a:gd name="connsiteX15" fmla="*/ 1156078 w 1176345"/>
              <a:gd name="connsiteY15" fmla="*/ 1254865 h 1633801"/>
              <a:gd name="connsiteX16" fmla="*/ 1171210 w 1176345"/>
              <a:gd name="connsiteY16" fmla="*/ 1379288 h 1633801"/>
              <a:gd name="connsiteX17" fmla="*/ 1176345 w 1176345"/>
              <a:gd name="connsiteY17" fmla="*/ 1506546 h 1633801"/>
              <a:gd name="connsiteX18" fmla="*/ 1171210 w 1176345"/>
              <a:gd name="connsiteY18" fmla="*/ 1633801 h 1633801"/>
              <a:gd name="connsiteX0" fmla="*/ 0 w 1059024"/>
              <a:gd name="connsiteY0" fmla="*/ 0 h 1599792"/>
              <a:gd name="connsiteX1" fmla="*/ 113297 w 1059024"/>
              <a:gd name="connsiteY1" fmla="*/ 42832 h 1599792"/>
              <a:gd name="connsiteX2" fmla="*/ 222173 w 1059024"/>
              <a:gd name="connsiteY2" fmla="*/ 94088 h 1599792"/>
              <a:gd name="connsiteX3" fmla="*/ 326228 w 1059024"/>
              <a:gd name="connsiteY3" fmla="*/ 153370 h 1599792"/>
              <a:gd name="connsiteX4" fmla="*/ 425066 w 1059024"/>
              <a:gd name="connsiteY4" fmla="*/ 220274 h 1599792"/>
              <a:gd name="connsiteX5" fmla="*/ 518287 w 1059024"/>
              <a:gd name="connsiteY5" fmla="*/ 294407 h 1599792"/>
              <a:gd name="connsiteX6" fmla="*/ 605492 w 1059024"/>
              <a:gd name="connsiteY6" fmla="*/ 375364 h 1599792"/>
              <a:gd name="connsiteX7" fmla="*/ 686283 w 1059024"/>
              <a:gd name="connsiteY7" fmla="*/ 462750 h 1599792"/>
              <a:gd name="connsiteX8" fmla="*/ 760261 w 1059024"/>
              <a:gd name="connsiteY8" fmla="*/ 556162 h 1599792"/>
              <a:gd name="connsiteX9" fmla="*/ 827029 w 1059024"/>
              <a:gd name="connsiteY9" fmla="*/ 655203 h 1599792"/>
              <a:gd name="connsiteX10" fmla="*/ 886187 w 1059024"/>
              <a:gd name="connsiteY10" fmla="*/ 759473 h 1599792"/>
              <a:gd name="connsiteX11" fmla="*/ 937339 w 1059024"/>
              <a:gd name="connsiteY11" fmla="*/ 868573 h 1599792"/>
              <a:gd name="connsiteX12" fmla="*/ 980082 w 1059024"/>
              <a:gd name="connsiteY12" fmla="*/ 982103 h 1599792"/>
              <a:gd name="connsiteX13" fmla="*/ 1014021 w 1059024"/>
              <a:gd name="connsiteY13" fmla="*/ 1099664 h 1599792"/>
              <a:gd name="connsiteX14" fmla="*/ 1038757 w 1059024"/>
              <a:gd name="connsiteY14" fmla="*/ 1220856 h 1599792"/>
              <a:gd name="connsiteX15" fmla="*/ 1053889 w 1059024"/>
              <a:gd name="connsiteY15" fmla="*/ 1345279 h 1599792"/>
              <a:gd name="connsiteX16" fmla="*/ 1059024 w 1059024"/>
              <a:gd name="connsiteY16" fmla="*/ 1472537 h 1599792"/>
              <a:gd name="connsiteX17" fmla="*/ 1053889 w 1059024"/>
              <a:gd name="connsiteY17" fmla="*/ 1599792 h 1599792"/>
              <a:gd name="connsiteX0" fmla="*/ 0 w 945727"/>
              <a:gd name="connsiteY0" fmla="*/ 0 h 1556960"/>
              <a:gd name="connsiteX1" fmla="*/ 108876 w 945727"/>
              <a:gd name="connsiteY1" fmla="*/ 51256 h 1556960"/>
              <a:gd name="connsiteX2" fmla="*/ 212931 w 945727"/>
              <a:gd name="connsiteY2" fmla="*/ 110538 h 1556960"/>
              <a:gd name="connsiteX3" fmla="*/ 311769 w 945727"/>
              <a:gd name="connsiteY3" fmla="*/ 177442 h 1556960"/>
              <a:gd name="connsiteX4" fmla="*/ 404990 w 945727"/>
              <a:gd name="connsiteY4" fmla="*/ 251575 h 1556960"/>
              <a:gd name="connsiteX5" fmla="*/ 492195 w 945727"/>
              <a:gd name="connsiteY5" fmla="*/ 332532 h 1556960"/>
              <a:gd name="connsiteX6" fmla="*/ 572986 w 945727"/>
              <a:gd name="connsiteY6" fmla="*/ 419918 h 1556960"/>
              <a:gd name="connsiteX7" fmla="*/ 646964 w 945727"/>
              <a:gd name="connsiteY7" fmla="*/ 513330 h 1556960"/>
              <a:gd name="connsiteX8" fmla="*/ 713732 w 945727"/>
              <a:gd name="connsiteY8" fmla="*/ 612371 h 1556960"/>
              <a:gd name="connsiteX9" fmla="*/ 772890 w 945727"/>
              <a:gd name="connsiteY9" fmla="*/ 716641 h 1556960"/>
              <a:gd name="connsiteX10" fmla="*/ 824042 w 945727"/>
              <a:gd name="connsiteY10" fmla="*/ 825741 h 1556960"/>
              <a:gd name="connsiteX11" fmla="*/ 866785 w 945727"/>
              <a:gd name="connsiteY11" fmla="*/ 939271 h 1556960"/>
              <a:gd name="connsiteX12" fmla="*/ 900724 w 945727"/>
              <a:gd name="connsiteY12" fmla="*/ 1056832 h 1556960"/>
              <a:gd name="connsiteX13" fmla="*/ 925460 w 945727"/>
              <a:gd name="connsiteY13" fmla="*/ 1178024 h 1556960"/>
              <a:gd name="connsiteX14" fmla="*/ 940592 w 945727"/>
              <a:gd name="connsiteY14" fmla="*/ 1302447 h 1556960"/>
              <a:gd name="connsiteX15" fmla="*/ 945727 w 945727"/>
              <a:gd name="connsiteY15" fmla="*/ 1429705 h 1556960"/>
              <a:gd name="connsiteX16" fmla="*/ 940592 w 945727"/>
              <a:gd name="connsiteY16" fmla="*/ 1556960 h 1556960"/>
              <a:gd name="connsiteX0" fmla="*/ 0 w 836851"/>
              <a:gd name="connsiteY0" fmla="*/ 0 h 1505704"/>
              <a:gd name="connsiteX1" fmla="*/ 104055 w 836851"/>
              <a:gd name="connsiteY1" fmla="*/ 59282 h 1505704"/>
              <a:gd name="connsiteX2" fmla="*/ 202893 w 836851"/>
              <a:gd name="connsiteY2" fmla="*/ 126186 h 1505704"/>
              <a:gd name="connsiteX3" fmla="*/ 296114 w 836851"/>
              <a:gd name="connsiteY3" fmla="*/ 200319 h 1505704"/>
              <a:gd name="connsiteX4" fmla="*/ 383319 w 836851"/>
              <a:gd name="connsiteY4" fmla="*/ 281276 h 1505704"/>
              <a:gd name="connsiteX5" fmla="*/ 464110 w 836851"/>
              <a:gd name="connsiteY5" fmla="*/ 368662 h 1505704"/>
              <a:gd name="connsiteX6" fmla="*/ 538088 w 836851"/>
              <a:gd name="connsiteY6" fmla="*/ 462074 h 1505704"/>
              <a:gd name="connsiteX7" fmla="*/ 604856 w 836851"/>
              <a:gd name="connsiteY7" fmla="*/ 561115 h 1505704"/>
              <a:gd name="connsiteX8" fmla="*/ 664014 w 836851"/>
              <a:gd name="connsiteY8" fmla="*/ 665385 h 1505704"/>
              <a:gd name="connsiteX9" fmla="*/ 715166 w 836851"/>
              <a:gd name="connsiteY9" fmla="*/ 774485 h 1505704"/>
              <a:gd name="connsiteX10" fmla="*/ 757909 w 836851"/>
              <a:gd name="connsiteY10" fmla="*/ 888015 h 1505704"/>
              <a:gd name="connsiteX11" fmla="*/ 791848 w 836851"/>
              <a:gd name="connsiteY11" fmla="*/ 1005576 h 1505704"/>
              <a:gd name="connsiteX12" fmla="*/ 816584 w 836851"/>
              <a:gd name="connsiteY12" fmla="*/ 1126768 h 1505704"/>
              <a:gd name="connsiteX13" fmla="*/ 831716 w 836851"/>
              <a:gd name="connsiteY13" fmla="*/ 1251191 h 1505704"/>
              <a:gd name="connsiteX14" fmla="*/ 836851 w 836851"/>
              <a:gd name="connsiteY14" fmla="*/ 1378449 h 1505704"/>
              <a:gd name="connsiteX15" fmla="*/ 831716 w 836851"/>
              <a:gd name="connsiteY15" fmla="*/ 1505704 h 1505704"/>
              <a:gd name="connsiteX0" fmla="*/ 0 w 732796"/>
              <a:gd name="connsiteY0" fmla="*/ 0 h 1446422"/>
              <a:gd name="connsiteX1" fmla="*/ 98838 w 732796"/>
              <a:gd name="connsiteY1" fmla="*/ 66904 h 1446422"/>
              <a:gd name="connsiteX2" fmla="*/ 192059 w 732796"/>
              <a:gd name="connsiteY2" fmla="*/ 141037 h 1446422"/>
              <a:gd name="connsiteX3" fmla="*/ 279264 w 732796"/>
              <a:gd name="connsiteY3" fmla="*/ 221994 h 1446422"/>
              <a:gd name="connsiteX4" fmla="*/ 360055 w 732796"/>
              <a:gd name="connsiteY4" fmla="*/ 309380 h 1446422"/>
              <a:gd name="connsiteX5" fmla="*/ 434033 w 732796"/>
              <a:gd name="connsiteY5" fmla="*/ 402792 h 1446422"/>
              <a:gd name="connsiteX6" fmla="*/ 500801 w 732796"/>
              <a:gd name="connsiteY6" fmla="*/ 501833 h 1446422"/>
              <a:gd name="connsiteX7" fmla="*/ 559959 w 732796"/>
              <a:gd name="connsiteY7" fmla="*/ 606103 h 1446422"/>
              <a:gd name="connsiteX8" fmla="*/ 611111 w 732796"/>
              <a:gd name="connsiteY8" fmla="*/ 715203 h 1446422"/>
              <a:gd name="connsiteX9" fmla="*/ 653854 w 732796"/>
              <a:gd name="connsiteY9" fmla="*/ 828733 h 1446422"/>
              <a:gd name="connsiteX10" fmla="*/ 687793 w 732796"/>
              <a:gd name="connsiteY10" fmla="*/ 946294 h 1446422"/>
              <a:gd name="connsiteX11" fmla="*/ 712529 w 732796"/>
              <a:gd name="connsiteY11" fmla="*/ 1067486 h 1446422"/>
              <a:gd name="connsiteX12" fmla="*/ 727661 w 732796"/>
              <a:gd name="connsiteY12" fmla="*/ 1191909 h 1446422"/>
              <a:gd name="connsiteX13" fmla="*/ 732796 w 732796"/>
              <a:gd name="connsiteY13" fmla="*/ 1319167 h 1446422"/>
              <a:gd name="connsiteX14" fmla="*/ 727661 w 732796"/>
              <a:gd name="connsiteY14" fmla="*/ 1446422 h 1446422"/>
              <a:gd name="connsiteX0" fmla="*/ 0 w 633958"/>
              <a:gd name="connsiteY0" fmla="*/ 0 h 1379518"/>
              <a:gd name="connsiteX1" fmla="*/ 93221 w 633958"/>
              <a:gd name="connsiteY1" fmla="*/ 74133 h 1379518"/>
              <a:gd name="connsiteX2" fmla="*/ 180426 w 633958"/>
              <a:gd name="connsiteY2" fmla="*/ 155090 h 1379518"/>
              <a:gd name="connsiteX3" fmla="*/ 261217 w 633958"/>
              <a:gd name="connsiteY3" fmla="*/ 242476 h 1379518"/>
              <a:gd name="connsiteX4" fmla="*/ 335195 w 633958"/>
              <a:gd name="connsiteY4" fmla="*/ 335888 h 1379518"/>
              <a:gd name="connsiteX5" fmla="*/ 401963 w 633958"/>
              <a:gd name="connsiteY5" fmla="*/ 434929 h 1379518"/>
              <a:gd name="connsiteX6" fmla="*/ 461121 w 633958"/>
              <a:gd name="connsiteY6" fmla="*/ 539199 h 1379518"/>
              <a:gd name="connsiteX7" fmla="*/ 512273 w 633958"/>
              <a:gd name="connsiteY7" fmla="*/ 648299 h 1379518"/>
              <a:gd name="connsiteX8" fmla="*/ 555016 w 633958"/>
              <a:gd name="connsiteY8" fmla="*/ 761829 h 1379518"/>
              <a:gd name="connsiteX9" fmla="*/ 588955 w 633958"/>
              <a:gd name="connsiteY9" fmla="*/ 879390 h 1379518"/>
              <a:gd name="connsiteX10" fmla="*/ 613691 w 633958"/>
              <a:gd name="connsiteY10" fmla="*/ 1000582 h 1379518"/>
              <a:gd name="connsiteX11" fmla="*/ 628823 w 633958"/>
              <a:gd name="connsiteY11" fmla="*/ 1125005 h 1379518"/>
              <a:gd name="connsiteX12" fmla="*/ 633958 w 633958"/>
              <a:gd name="connsiteY12" fmla="*/ 1252263 h 1379518"/>
              <a:gd name="connsiteX13" fmla="*/ 628823 w 633958"/>
              <a:gd name="connsiteY13" fmla="*/ 1379518 h 1379518"/>
              <a:gd name="connsiteX0" fmla="*/ 0 w 540737"/>
              <a:gd name="connsiteY0" fmla="*/ 0 h 1305385"/>
              <a:gd name="connsiteX1" fmla="*/ 87205 w 540737"/>
              <a:gd name="connsiteY1" fmla="*/ 80957 h 1305385"/>
              <a:gd name="connsiteX2" fmla="*/ 167996 w 540737"/>
              <a:gd name="connsiteY2" fmla="*/ 168343 h 1305385"/>
              <a:gd name="connsiteX3" fmla="*/ 241974 w 540737"/>
              <a:gd name="connsiteY3" fmla="*/ 261755 h 1305385"/>
              <a:gd name="connsiteX4" fmla="*/ 308742 w 540737"/>
              <a:gd name="connsiteY4" fmla="*/ 360796 h 1305385"/>
              <a:gd name="connsiteX5" fmla="*/ 367900 w 540737"/>
              <a:gd name="connsiteY5" fmla="*/ 465066 h 1305385"/>
              <a:gd name="connsiteX6" fmla="*/ 419052 w 540737"/>
              <a:gd name="connsiteY6" fmla="*/ 574166 h 1305385"/>
              <a:gd name="connsiteX7" fmla="*/ 461795 w 540737"/>
              <a:gd name="connsiteY7" fmla="*/ 687696 h 1305385"/>
              <a:gd name="connsiteX8" fmla="*/ 495734 w 540737"/>
              <a:gd name="connsiteY8" fmla="*/ 805257 h 1305385"/>
              <a:gd name="connsiteX9" fmla="*/ 520470 w 540737"/>
              <a:gd name="connsiteY9" fmla="*/ 926449 h 1305385"/>
              <a:gd name="connsiteX10" fmla="*/ 535602 w 540737"/>
              <a:gd name="connsiteY10" fmla="*/ 1050872 h 1305385"/>
              <a:gd name="connsiteX11" fmla="*/ 540737 w 540737"/>
              <a:gd name="connsiteY11" fmla="*/ 1178130 h 1305385"/>
              <a:gd name="connsiteX12" fmla="*/ 535602 w 540737"/>
              <a:gd name="connsiteY12" fmla="*/ 1305385 h 1305385"/>
              <a:gd name="connsiteX0" fmla="*/ 0 w 453532"/>
              <a:gd name="connsiteY0" fmla="*/ 0 h 1224428"/>
              <a:gd name="connsiteX1" fmla="*/ 80791 w 453532"/>
              <a:gd name="connsiteY1" fmla="*/ 87386 h 1224428"/>
              <a:gd name="connsiteX2" fmla="*/ 154769 w 453532"/>
              <a:gd name="connsiteY2" fmla="*/ 180798 h 1224428"/>
              <a:gd name="connsiteX3" fmla="*/ 221537 w 453532"/>
              <a:gd name="connsiteY3" fmla="*/ 279839 h 1224428"/>
              <a:gd name="connsiteX4" fmla="*/ 280695 w 453532"/>
              <a:gd name="connsiteY4" fmla="*/ 384109 h 1224428"/>
              <a:gd name="connsiteX5" fmla="*/ 331847 w 453532"/>
              <a:gd name="connsiteY5" fmla="*/ 493209 h 1224428"/>
              <a:gd name="connsiteX6" fmla="*/ 374590 w 453532"/>
              <a:gd name="connsiteY6" fmla="*/ 606739 h 1224428"/>
              <a:gd name="connsiteX7" fmla="*/ 408529 w 453532"/>
              <a:gd name="connsiteY7" fmla="*/ 724300 h 1224428"/>
              <a:gd name="connsiteX8" fmla="*/ 433265 w 453532"/>
              <a:gd name="connsiteY8" fmla="*/ 845492 h 1224428"/>
              <a:gd name="connsiteX9" fmla="*/ 448397 w 453532"/>
              <a:gd name="connsiteY9" fmla="*/ 969915 h 1224428"/>
              <a:gd name="connsiteX10" fmla="*/ 453532 w 453532"/>
              <a:gd name="connsiteY10" fmla="*/ 1097173 h 1224428"/>
              <a:gd name="connsiteX11" fmla="*/ 448397 w 453532"/>
              <a:gd name="connsiteY11" fmla="*/ 1224428 h 1224428"/>
              <a:gd name="connsiteX0" fmla="*/ 0 w 372741"/>
              <a:gd name="connsiteY0" fmla="*/ 0 h 1137042"/>
              <a:gd name="connsiteX1" fmla="*/ 73978 w 372741"/>
              <a:gd name="connsiteY1" fmla="*/ 93412 h 1137042"/>
              <a:gd name="connsiteX2" fmla="*/ 140746 w 372741"/>
              <a:gd name="connsiteY2" fmla="*/ 192453 h 1137042"/>
              <a:gd name="connsiteX3" fmla="*/ 199904 w 372741"/>
              <a:gd name="connsiteY3" fmla="*/ 296723 h 1137042"/>
              <a:gd name="connsiteX4" fmla="*/ 251056 w 372741"/>
              <a:gd name="connsiteY4" fmla="*/ 405823 h 1137042"/>
              <a:gd name="connsiteX5" fmla="*/ 293799 w 372741"/>
              <a:gd name="connsiteY5" fmla="*/ 519353 h 1137042"/>
              <a:gd name="connsiteX6" fmla="*/ 327738 w 372741"/>
              <a:gd name="connsiteY6" fmla="*/ 636914 h 1137042"/>
              <a:gd name="connsiteX7" fmla="*/ 352474 w 372741"/>
              <a:gd name="connsiteY7" fmla="*/ 758106 h 1137042"/>
              <a:gd name="connsiteX8" fmla="*/ 367606 w 372741"/>
              <a:gd name="connsiteY8" fmla="*/ 882529 h 1137042"/>
              <a:gd name="connsiteX9" fmla="*/ 372741 w 372741"/>
              <a:gd name="connsiteY9" fmla="*/ 1009787 h 1137042"/>
              <a:gd name="connsiteX10" fmla="*/ 367606 w 372741"/>
              <a:gd name="connsiteY10" fmla="*/ 1137042 h 1137042"/>
              <a:gd name="connsiteX0" fmla="*/ 0 w 298763"/>
              <a:gd name="connsiteY0" fmla="*/ 0 h 1043630"/>
              <a:gd name="connsiteX1" fmla="*/ 66768 w 298763"/>
              <a:gd name="connsiteY1" fmla="*/ 99041 h 1043630"/>
              <a:gd name="connsiteX2" fmla="*/ 125926 w 298763"/>
              <a:gd name="connsiteY2" fmla="*/ 203311 h 1043630"/>
              <a:gd name="connsiteX3" fmla="*/ 177078 w 298763"/>
              <a:gd name="connsiteY3" fmla="*/ 312411 h 1043630"/>
              <a:gd name="connsiteX4" fmla="*/ 219821 w 298763"/>
              <a:gd name="connsiteY4" fmla="*/ 425941 h 1043630"/>
              <a:gd name="connsiteX5" fmla="*/ 253760 w 298763"/>
              <a:gd name="connsiteY5" fmla="*/ 543502 h 1043630"/>
              <a:gd name="connsiteX6" fmla="*/ 278496 w 298763"/>
              <a:gd name="connsiteY6" fmla="*/ 664694 h 1043630"/>
              <a:gd name="connsiteX7" fmla="*/ 293628 w 298763"/>
              <a:gd name="connsiteY7" fmla="*/ 789117 h 1043630"/>
              <a:gd name="connsiteX8" fmla="*/ 298763 w 298763"/>
              <a:gd name="connsiteY8" fmla="*/ 916375 h 1043630"/>
              <a:gd name="connsiteX9" fmla="*/ 293628 w 298763"/>
              <a:gd name="connsiteY9" fmla="*/ 1043630 h 1043630"/>
              <a:gd name="connsiteX0" fmla="*/ 0 w 231995"/>
              <a:gd name="connsiteY0" fmla="*/ 0 h 944589"/>
              <a:gd name="connsiteX1" fmla="*/ 59158 w 231995"/>
              <a:gd name="connsiteY1" fmla="*/ 104270 h 944589"/>
              <a:gd name="connsiteX2" fmla="*/ 110310 w 231995"/>
              <a:gd name="connsiteY2" fmla="*/ 213370 h 944589"/>
              <a:gd name="connsiteX3" fmla="*/ 153053 w 231995"/>
              <a:gd name="connsiteY3" fmla="*/ 326900 h 944589"/>
              <a:gd name="connsiteX4" fmla="*/ 186992 w 231995"/>
              <a:gd name="connsiteY4" fmla="*/ 444461 h 944589"/>
              <a:gd name="connsiteX5" fmla="*/ 211728 w 231995"/>
              <a:gd name="connsiteY5" fmla="*/ 565653 h 944589"/>
              <a:gd name="connsiteX6" fmla="*/ 226860 w 231995"/>
              <a:gd name="connsiteY6" fmla="*/ 690076 h 944589"/>
              <a:gd name="connsiteX7" fmla="*/ 231995 w 231995"/>
              <a:gd name="connsiteY7" fmla="*/ 817334 h 944589"/>
              <a:gd name="connsiteX8" fmla="*/ 226860 w 231995"/>
              <a:gd name="connsiteY8" fmla="*/ 944589 h 944589"/>
              <a:gd name="connsiteX0" fmla="*/ 0 w 172837"/>
              <a:gd name="connsiteY0" fmla="*/ 0 h 840319"/>
              <a:gd name="connsiteX1" fmla="*/ 51152 w 172837"/>
              <a:gd name="connsiteY1" fmla="*/ 109100 h 840319"/>
              <a:gd name="connsiteX2" fmla="*/ 93895 w 172837"/>
              <a:gd name="connsiteY2" fmla="*/ 222630 h 840319"/>
              <a:gd name="connsiteX3" fmla="*/ 127834 w 172837"/>
              <a:gd name="connsiteY3" fmla="*/ 340191 h 840319"/>
              <a:gd name="connsiteX4" fmla="*/ 152570 w 172837"/>
              <a:gd name="connsiteY4" fmla="*/ 461383 h 840319"/>
              <a:gd name="connsiteX5" fmla="*/ 167702 w 172837"/>
              <a:gd name="connsiteY5" fmla="*/ 585806 h 840319"/>
              <a:gd name="connsiteX6" fmla="*/ 172837 w 172837"/>
              <a:gd name="connsiteY6" fmla="*/ 713064 h 840319"/>
              <a:gd name="connsiteX7" fmla="*/ 167702 w 172837"/>
              <a:gd name="connsiteY7" fmla="*/ 840319 h 840319"/>
              <a:gd name="connsiteX0" fmla="*/ 0 w 121685"/>
              <a:gd name="connsiteY0" fmla="*/ 0 h 731219"/>
              <a:gd name="connsiteX1" fmla="*/ 42743 w 121685"/>
              <a:gd name="connsiteY1" fmla="*/ 113530 h 731219"/>
              <a:gd name="connsiteX2" fmla="*/ 76682 w 121685"/>
              <a:gd name="connsiteY2" fmla="*/ 231091 h 731219"/>
              <a:gd name="connsiteX3" fmla="*/ 101418 w 121685"/>
              <a:gd name="connsiteY3" fmla="*/ 352283 h 731219"/>
              <a:gd name="connsiteX4" fmla="*/ 116550 w 121685"/>
              <a:gd name="connsiteY4" fmla="*/ 476706 h 731219"/>
              <a:gd name="connsiteX5" fmla="*/ 121685 w 121685"/>
              <a:gd name="connsiteY5" fmla="*/ 603964 h 731219"/>
              <a:gd name="connsiteX6" fmla="*/ 116550 w 121685"/>
              <a:gd name="connsiteY6" fmla="*/ 731219 h 731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685" h="731219">
                <a:moveTo>
                  <a:pt x="0" y="0"/>
                </a:moveTo>
                <a:lnTo>
                  <a:pt x="42743" y="113530"/>
                </a:lnTo>
                <a:lnTo>
                  <a:pt x="76682" y="231091"/>
                </a:lnTo>
                <a:lnTo>
                  <a:pt x="101418" y="352283"/>
                </a:lnTo>
                <a:lnTo>
                  <a:pt x="116550" y="476706"/>
                </a:lnTo>
                <a:lnTo>
                  <a:pt x="121685" y="603964"/>
                </a:lnTo>
                <a:lnTo>
                  <a:pt x="116550" y="731219"/>
                </a:lnTo>
              </a:path>
            </a:pathLst>
          </a:custGeom>
          <a:noFill/>
          <a:ln>
            <a:solidFill>
              <a:schemeClr val="tx2"/>
            </a:solidFill>
            <a:prstDash val="dash"/>
          </a:ln>
        </p:spPr>
        <p:txBody>
          <a:bodyPr wrap="square" lIns="0" tIns="0" rIns="0" bIns="0" rtlCol="0">
            <a:noAutofit/>
          </a:bodyPr>
          <a:lstStyle/>
          <a:p>
            <a:pPr marL="0" marR="0" lvl="0" indent="0" algn="l" defTabSz="623318" rtl="0" eaLnBrk="1" fontAlgn="auto" latinLnBrk="0" hangingPunct="1">
              <a:lnSpc>
                <a:spcPct val="100000"/>
              </a:lnSpc>
              <a:spcBef>
                <a:spcPts val="0"/>
              </a:spcBef>
              <a:spcAft>
                <a:spcPts val="0"/>
              </a:spcAft>
              <a:buClrTx/>
              <a:buSzTx/>
              <a:buFontTx/>
              <a:buNone/>
              <a:tabLst/>
              <a:defRPr/>
            </a:pPr>
            <a:endParaRPr kumimoji="0" sz="1226" b="0" i="0" u="none" strike="noStrike" kern="1200" cap="none" spc="0" normalizeH="0" baseline="0" noProof="0">
              <a:ln>
                <a:noFill/>
              </a:ln>
              <a:solidFill>
                <a:prstClr val="black"/>
              </a:solidFill>
              <a:effectLst/>
              <a:uLnTx/>
              <a:uFillTx/>
              <a:latin typeface="Segoe UI Historic" panose="020B0502040204020203" pitchFamily="34" charset="0"/>
              <a:ea typeface="+mn-ea"/>
              <a:cs typeface="+mn-cs"/>
            </a:endParaRPr>
          </a:p>
        </p:txBody>
      </p:sp>
      <p:grpSp>
        <p:nvGrpSpPr>
          <p:cNvPr id="46" name="AR">
            <a:extLst>
              <a:ext uri="{FF2B5EF4-FFF2-40B4-BE49-F238E27FC236}">
                <a16:creationId xmlns:a16="http://schemas.microsoft.com/office/drawing/2014/main" id="{BD4F199F-96CF-07AF-EC29-C6414BEF7412}"/>
              </a:ext>
            </a:extLst>
          </p:cNvPr>
          <p:cNvGrpSpPr/>
          <p:nvPr/>
        </p:nvGrpSpPr>
        <p:grpSpPr>
          <a:xfrm>
            <a:off x="100275" y="3457830"/>
            <a:ext cx="2236556" cy="736483"/>
            <a:chOff x="100275" y="3457830"/>
            <a:chExt cx="2236556" cy="736483"/>
          </a:xfrm>
        </p:grpSpPr>
        <p:sp>
          <p:nvSpPr>
            <p:cNvPr id="47" name="AR Text">
              <a:extLst>
                <a:ext uri="{FF2B5EF4-FFF2-40B4-BE49-F238E27FC236}">
                  <a16:creationId xmlns:a16="http://schemas.microsoft.com/office/drawing/2014/main" id="{AA942230-567A-F38D-CC58-3264BEFE2082}"/>
                </a:ext>
              </a:extLst>
            </p:cNvPr>
            <p:cNvSpPr/>
            <p:nvPr/>
          </p:nvSpPr>
          <p:spPr>
            <a:xfrm>
              <a:off x="100275" y="3666809"/>
              <a:ext cx="1440490" cy="492443"/>
            </a:xfrm>
            <a:prstGeom prst="rect">
              <a:avLst/>
            </a:prstGeom>
            <a:noFill/>
            <a:ln>
              <a:noFill/>
            </a:ln>
          </p:spPr>
          <p:txBody>
            <a:bodyPr wrap="square" lIns="0" tIns="0" rIns="0" bIns="0" anchor="ctr" anchorCtr="0">
              <a:spAutoFit/>
            </a:bodyPr>
            <a:lstStyle/>
            <a:p>
              <a:pPr marL="0" marR="0" lvl="0" indent="0" algn="r" defTabSz="878441" rtl="0" eaLnBrk="1" fontAlgn="base" latinLnBrk="0" hangingPunct="1">
                <a:lnSpc>
                  <a:spcPct val="100000"/>
                </a:lnSpc>
                <a:spcBef>
                  <a:spcPts val="1200"/>
                </a:spcBef>
                <a:spcAft>
                  <a:spcPct val="0"/>
                </a:spcAft>
                <a:buClrTx/>
                <a:buSzTx/>
                <a:buFontTx/>
                <a:buNone/>
                <a:tabLst/>
                <a:defRPr/>
              </a:pPr>
              <a:r>
                <a:rPr kumimoji="0" lang="en-US" sz="1600" b="0" i="0" u="none" strike="noStrike" kern="1200" cap="none" spc="-29" normalizeH="0" baseline="0" noProof="0">
                  <a:ln>
                    <a:noFill/>
                  </a:ln>
                  <a:solidFill>
                    <a:srgbClr val="000000"/>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Access Recertification</a:t>
              </a:r>
              <a:endParaRPr kumimoji="0" lang="en-US" sz="1600" b="0" i="0" u="none" strike="noStrike" kern="1200" cap="none" spc="-29" normalizeH="0" baseline="0" noProof="0">
                <a:ln>
                  <a:noFill/>
                </a:ln>
                <a:solidFill>
                  <a:srgbClr val="000000"/>
                </a:solidFill>
                <a:effectLst/>
                <a:uLnTx/>
                <a:uFillTx/>
                <a:latin typeface="Segoe UI Historic" panose="020B0502040204020203" pitchFamily="34" charset="0"/>
                <a:ea typeface="+mn-ea"/>
                <a:cs typeface="Segoe UI Historic" panose="020B0502040204020203" pitchFamily="34" charset="0"/>
              </a:endParaRPr>
            </a:p>
          </p:txBody>
        </p:sp>
        <p:grpSp>
          <p:nvGrpSpPr>
            <p:cNvPr id="48" name="AR Icon">
              <a:extLst>
                <a:ext uri="{FF2B5EF4-FFF2-40B4-BE49-F238E27FC236}">
                  <a16:creationId xmlns:a16="http://schemas.microsoft.com/office/drawing/2014/main" id="{E53603AD-29FA-4BC8-0351-F3B1D51A9D12}"/>
                </a:ext>
              </a:extLst>
            </p:cNvPr>
            <p:cNvGrpSpPr/>
            <p:nvPr/>
          </p:nvGrpSpPr>
          <p:grpSpPr>
            <a:xfrm>
              <a:off x="1600348" y="3457830"/>
              <a:ext cx="736483" cy="736483"/>
              <a:chOff x="1576858" y="3441745"/>
              <a:chExt cx="736483" cy="736483"/>
            </a:xfrm>
          </p:grpSpPr>
          <p:grpSp>
            <p:nvGrpSpPr>
              <p:cNvPr id="49" name="Group 48">
                <a:extLst>
                  <a:ext uri="{FF2B5EF4-FFF2-40B4-BE49-F238E27FC236}">
                    <a16:creationId xmlns:a16="http://schemas.microsoft.com/office/drawing/2014/main" id="{CE111DFB-8550-A11C-0D25-214FB0664F17}"/>
                  </a:ext>
                </a:extLst>
              </p:cNvPr>
              <p:cNvGrpSpPr/>
              <p:nvPr/>
            </p:nvGrpSpPr>
            <p:grpSpPr>
              <a:xfrm>
                <a:off x="1576858" y="3441745"/>
                <a:ext cx="736483" cy="736483"/>
                <a:chOff x="8531052" y="1407263"/>
                <a:chExt cx="905081" cy="905081"/>
              </a:xfrm>
            </p:grpSpPr>
            <p:sp useBgFill="1">
              <p:nvSpPr>
                <p:cNvPr id="54" name="Oval 53">
                  <a:extLst>
                    <a:ext uri="{FF2B5EF4-FFF2-40B4-BE49-F238E27FC236}">
                      <a16:creationId xmlns:a16="http://schemas.microsoft.com/office/drawing/2014/main" id="{BE1DE371-E774-6A50-6D26-BF3199782ECA}"/>
                    </a:ext>
                  </a:extLst>
                </p:cNvPr>
                <p:cNvSpPr/>
                <p:nvPr/>
              </p:nvSpPr>
              <p:spPr bwMode="auto">
                <a:xfrm>
                  <a:off x="8531052" y="1407263"/>
                  <a:ext cx="905081" cy="905081"/>
                </a:xfrm>
                <a:prstGeom prst="ellipse">
                  <a:avLst/>
                </a:prstGeom>
                <a:ln>
                  <a:noFill/>
                  <a:prstDash val="dash"/>
                </a:ln>
              </p:spPr>
              <p:txBody>
                <a:bodyPr wrap="square" lIns="0" tIns="0" rIns="0" bIns="0" rtlCol="0"/>
                <a:lstStyle/>
                <a:p>
                  <a:pPr marL="0" marR="0" lvl="0" indent="0" algn="l" defTabSz="623318" rtl="0" eaLnBrk="0" fontAlgn="base" latinLnBrk="0" hangingPunct="0">
                    <a:lnSpc>
                      <a:spcPct val="100000"/>
                    </a:lnSpc>
                    <a:spcBef>
                      <a:spcPct val="0"/>
                    </a:spcBef>
                    <a:spcAft>
                      <a:spcPct val="0"/>
                    </a:spcAft>
                    <a:buClrTx/>
                    <a:buSzTx/>
                    <a:buFontTx/>
                    <a:buNone/>
                    <a:tabLst/>
                    <a:defRPr/>
                  </a:pPr>
                  <a:endParaRPr kumimoji="0" lang="en-US" sz="1226" b="0" i="0" u="none" strike="noStrike" kern="1200" cap="none" spc="0" normalizeH="0" baseline="0" noProof="0">
                    <a:ln>
                      <a:noFill/>
                    </a:ln>
                    <a:solidFill>
                      <a:prstClr val="black"/>
                    </a:solidFill>
                    <a:effectLst/>
                    <a:uLnTx/>
                    <a:uFillTx/>
                    <a:latin typeface="Calibri"/>
                    <a:ea typeface="+mn-ea"/>
                    <a:cs typeface="+mn-cs"/>
                  </a:endParaRPr>
                </a:p>
              </p:txBody>
            </p:sp>
            <p:sp>
              <p:nvSpPr>
                <p:cNvPr id="55" name="Oval 54">
                  <a:extLst>
                    <a:ext uri="{FF2B5EF4-FFF2-40B4-BE49-F238E27FC236}">
                      <a16:creationId xmlns:a16="http://schemas.microsoft.com/office/drawing/2014/main" id="{9F81FA3C-15C0-6319-74DB-47A6C5FC2A19}"/>
                    </a:ext>
                  </a:extLst>
                </p:cNvPr>
                <p:cNvSpPr/>
                <p:nvPr/>
              </p:nvSpPr>
              <p:spPr bwMode="auto">
                <a:xfrm>
                  <a:off x="8587588" y="1463799"/>
                  <a:ext cx="792008" cy="792008"/>
                </a:xfrm>
                <a:prstGeom prst="ellipse">
                  <a:avLst/>
                </a:prstGeom>
                <a:solidFill>
                  <a:schemeClr val="bg1">
                    <a:lumMod val="95000"/>
                  </a:schemeClr>
                </a:solidFill>
                <a:ln>
                  <a:noFill/>
                </a:ln>
                <a:effectLst>
                  <a:outerShdw blurRad="50800" dist="38100" dir="2700000" algn="tl" rotWithShape="0">
                    <a:prstClr val="black">
                      <a:alpha val="40000"/>
                    </a:prstClr>
                  </a:outerShdw>
                </a:effectLst>
              </p:spPr>
              <p:txBody>
                <a:bodyPr wrap="square" lIns="0" tIns="0" rIns="0" bIns="0" rtlCol="0"/>
                <a:lstStyle/>
                <a:p>
                  <a:pPr marL="0" marR="0" lvl="0" indent="0" algn="l" defTabSz="623318" rtl="0" eaLnBrk="0" fontAlgn="base" latinLnBrk="0" hangingPunct="0">
                    <a:lnSpc>
                      <a:spcPct val="100000"/>
                    </a:lnSpc>
                    <a:spcBef>
                      <a:spcPct val="0"/>
                    </a:spcBef>
                    <a:spcAft>
                      <a:spcPct val="0"/>
                    </a:spcAft>
                    <a:buClrTx/>
                    <a:buSzTx/>
                    <a:buFontTx/>
                    <a:buNone/>
                    <a:tabLst/>
                    <a:defRPr/>
                  </a:pPr>
                  <a:endParaRPr kumimoji="0" lang="en-US" sz="1226"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50" name="Group 49">
                <a:extLst>
                  <a:ext uri="{FF2B5EF4-FFF2-40B4-BE49-F238E27FC236}">
                    <a16:creationId xmlns:a16="http://schemas.microsoft.com/office/drawing/2014/main" id="{4900894A-3224-1046-0003-1236E7562311}"/>
                  </a:ext>
                </a:extLst>
              </p:cNvPr>
              <p:cNvGrpSpPr/>
              <p:nvPr/>
            </p:nvGrpSpPr>
            <p:grpSpPr>
              <a:xfrm>
                <a:off x="1693672" y="3540770"/>
                <a:ext cx="502853" cy="538431"/>
                <a:chOff x="2603241" y="3415004"/>
                <a:chExt cx="925200" cy="980798"/>
              </a:xfrm>
            </p:grpSpPr>
            <p:pic>
              <p:nvPicPr>
                <p:cNvPr id="51" name="Graphic 50" descr="Paper with solid fill">
                  <a:extLst>
                    <a:ext uri="{FF2B5EF4-FFF2-40B4-BE49-F238E27FC236}">
                      <a16:creationId xmlns:a16="http://schemas.microsoft.com/office/drawing/2014/main" id="{872E5BF1-1AFD-CFBE-5AD6-44547626A6B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603241" y="3415004"/>
                  <a:ext cx="914400" cy="914400"/>
                </a:xfrm>
                <a:prstGeom prst="rect">
                  <a:avLst/>
                </a:prstGeom>
              </p:spPr>
            </p:pic>
            <p:sp>
              <p:nvSpPr>
                <p:cNvPr id="52" name="Oval 51">
                  <a:extLst>
                    <a:ext uri="{FF2B5EF4-FFF2-40B4-BE49-F238E27FC236}">
                      <a16:creationId xmlns:a16="http://schemas.microsoft.com/office/drawing/2014/main" id="{295D29C6-2937-57C8-A057-12347F3F0330}"/>
                    </a:ext>
                  </a:extLst>
                </p:cNvPr>
                <p:cNvSpPr/>
                <p:nvPr/>
              </p:nvSpPr>
              <p:spPr bwMode="auto">
                <a:xfrm>
                  <a:off x="3060441" y="3927802"/>
                  <a:ext cx="468000" cy="468000"/>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53" name="Graphic 52" descr="Clock with solid fill">
                  <a:extLst>
                    <a:ext uri="{FF2B5EF4-FFF2-40B4-BE49-F238E27FC236}">
                      <a16:creationId xmlns:a16="http://schemas.microsoft.com/office/drawing/2014/main" id="{E66AF11F-4445-017A-D760-50CECD876FD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071789" y="3939150"/>
                  <a:ext cx="443204" cy="443204"/>
                </a:xfrm>
                <a:prstGeom prst="rect">
                  <a:avLst/>
                </a:prstGeom>
              </p:spPr>
            </p:pic>
          </p:grpSp>
        </p:grpSp>
      </p:grpSp>
      <p:grpSp>
        <p:nvGrpSpPr>
          <p:cNvPr id="56" name="PIM">
            <a:extLst>
              <a:ext uri="{FF2B5EF4-FFF2-40B4-BE49-F238E27FC236}">
                <a16:creationId xmlns:a16="http://schemas.microsoft.com/office/drawing/2014/main" id="{5E6BE0C7-7AE8-25F7-A06A-DC271565AA25}"/>
              </a:ext>
            </a:extLst>
          </p:cNvPr>
          <p:cNvGrpSpPr/>
          <p:nvPr/>
        </p:nvGrpSpPr>
        <p:grpSpPr>
          <a:xfrm>
            <a:off x="2700582" y="5026595"/>
            <a:ext cx="1557680" cy="1417085"/>
            <a:chOff x="2700582" y="5026595"/>
            <a:chExt cx="1557680" cy="1417085"/>
          </a:xfrm>
        </p:grpSpPr>
        <p:sp>
          <p:nvSpPr>
            <p:cNvPr id="57" name="PIM Text">
              <a:extLst>
                <a:ext uri="{FF2B5EF4-FFF2-40B4-BE49-F238E27FC236}">
                  <a16:creationId xmlns:a16="http://schemas.microsoft.com/office/drawing/2014/main" id="{CF6E3717-E4C2-0D68-D278-B5793B0D7AE9}"/>
                </a:ext>
              </a:extLst>
            </p:cNvPr>
            <p:cNvSpPr/>
            <p:nvPr/>
          </p:nvSpPr>
          <p:spPr>
            <a:xfrm>
              <a:off x="2700582" y="5705016"/>
              <a:ext cx="1557680" cy="738664"/>
            </a:xfrm>
            <a:prstGeom prst="rect">
              <a:avLst/>
            </a:prstGeom>
            <a:noFill/>
            <a:ln>
              <a:noFill/>
            </a:ln>
          </p:spPr>
          <p:txBody>
            <a:bodyPr wrap="square" lIns="0" tIns="0" rIns="0" bIns="0" anchor="ctr" anchorCtr="0">
              <a:spAutoFit/>
            </a:bodyPr>
            <a:lstStyle/>
            <a:p>
              <a:pPr marL="0" marR="0" lvl="0" indent="0" algn="ctr" defTabSz="878441" rtl="0" eaLnBrk="1" fontAlgn="base" latinLnBrk="0" hangingPunct="1">
                <a:lnSpc>
                  <a:spcPct val="100000"/>
                </a:lnSpc>
                <a:spcBef>
                  <a:spcPts val="1200"/>
                </a:spcBef>
                <a:spcAft>
                  <a:spcPct val="0"/>
                </a:spcAft>
                <a:buClrTx/>
                <a:buSzTx/>
                <a:buFontTx/>
                <a:buNone/>
                <a:tabLst/>
                <a:defRPr/>
              </a:pPr>
              <a:r>
                <a:rPr kumimoji="0" lang="en-US" sz="1600" b="0" i="0" u="none" strike="noStrike" kern="1200" cap="none" spc="-29" normalizeH="0" baseline="0" noProof="0">
                  <a:ln>
                    <a:noFill/>
                  </a:ln>
                  <a:solidFill>
                    <a:srgbClr val="000000"/>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Secure privileged access for administration</a:t>
              </a:r>
              <a:endParaRPr kumimoji="0" lang="en-US" sz="1600" b="0" i="0" u="none" strike="noStrike" kern="1200" cap="none" spc="-29" normalizeH="0" baseline="0" noProof="0">
                <a:ln>
                  <a:noFill/>
                </a:ln>
                <a:solidFill>
                  <a:srgbClr val="000000"/>
                </a:solidFill>
                <a:effectLst/>
                <a:uLnTx/>
                <a:uFillTx/>
                <a:latin typeface="Segoe UI Historic" panose="020B0502040204020203" pitchFamily="34" charset="0"/>
                <a:ea typeface="+mn-ea"/>
                <a:cs typeface="Segoe UI Historic" panose="020B0502040204020203" pitchFamily="34" charset="0"/>
              </a:endParaRPr>
            </a:p>
          </p:txBody>
        </p:sp>
        <p:grpSp>
          <p:nvGrpSpPr>
            <p:cNvPr id="58" name="PIM Icon">
              <a:extLst>
                <a:ext uri="{FF2B5EF4-FFF2-40B4-BE49-F238E27FC236}">
                  <a16:creationId xmlns:a16="http://schemas.microsoft.com/office/drawing/2014/main" id="{95740BAD-F2B9-2A1B-9508-6AAF67768C1A}"/>
                </a:ext>
              </a:extLst>
            </p:cNvPr>
            <p:cNvGrpSpPr/>
            <p:nvPr/>
          </p:nvGrpSpPr>
          <p:grpSpPr>
            <a:xfrm>
              <a:off x="3080252" y="5026595"/>
              <a:ext cx="736483" cy="736483"/>
              <a:chOff x="2636310" y="5026595"/>
              <a:chExt cx="736483" cy="736483"/>
            </a:xfrm>
          </p:grpSpPr>
          <p:grpSp>
            <p:nvGrpSpPr>
              <p:cNvPr id="59" name="Group 58">
                <a:extLst>
                  <a:ext uri="{FF2B5EF4-FFF2-40B4-BE49-F238E27FC236}">
                    <a16:creationId xmlns:a16="http://schemas.microsoft.com/office/drawing/2014/main" id="{AFF6F669-F527-60FE-BAB1-00A3581E9BB5}"/>
                  </a:ext>
                </a:extLst>
              </p:cNvPr>
              <p:cNvGrpSpPr/>
              <p:nvPr/>
            </p:nvGrpSpPr>
            <p:grpSpPr>
              <a:xfrm>
                <a:off x="2636310" y="5026595"/>
                <a:ext cx="736483" cy="736483"/>
                <a:chOff x="10230114" y="3121151"/>
                <a:chExt cx="905081" cy="905081"/>
              </a:xfrm>
            </p:grpSpPr>
            <p:sp useBgFill="1">
              <p:nvSpPr>
                <p:cNvPr id="67" name="Oval 66">
                  <a:extLst>
                    <a:ext uri="{FF2B5EF4-FFF2-40B4-BE49-F238E27FC236}">
                      <a16:creationId xmlns:a16="http://schemas.microsoft.com/office/drawing/2014/main" id="{EE1AE3EB-A597-DA7A-3862-1C129785B6B4}"/>
                    </a:ext>
                  </a:extLst>
                </p:cNvPr>
                <p:cNvSpPr/>
                <p:nvPr/>
              </p:nvSpPr>
              <p:spPr bwMode="auto">
                <a:xfrm>
                  <a:off x="10230114" y="3121151"/>
                  <a:ext cx="905081" cy="905081"/>
                </a:xfrm>
                <a:prstGeom prst="ellipse">
                  <a:avLst/>
                </a:prstGeom>
                <a:ln>
                  <a:noFill/>
                  <a:prstDash val="dash"/>
                </a:ln>
              </p:spPr>
              <p:txBody>
                <a:bodyPr wrap="square" lIns="0" tIns="0" rIns="0" bIns="0" rtlCol="0"/>
                <a:lstStyle/>
                <a:p>
                  <a:pPr marL="0" marR="0" lvl="0" indent="0" algn="l" defTabSz="623318" rtl="0" eaLnBrk="0" fontAlgn="base" latinLnBrk="0" hangingPunct="0">
                    <a:lnSpc>
                      <a:spcPct val="100000"/>
                    </a:lnSpc>
                    <a:spcBef>
                      <a:spcPct val="0"/>
                    </a:spcBef>
                    <a:spcAft>
                      <a:spcPct val="0"/>
                    </a:spcAft>
                    <a:buClrTx/>
                    <a:buSzTx/>
                    <a:buFontTx/>
                    <a:buNone/>
                    <a:tabLst/>
                    <a:defRPr/>
                  </a:pPr>
                  <a:endParaRPr kumimoji="0" lang="en-US" sz="1226" b="0" i="0" u="none" strike="noStrike" kern="1200" cap="none" spc="0" normalizeH="0" baseline="0" noProof="0">
                    <a:ln>
                      <a:noFill/>
                    </a:ln>
                    <a:solidFill>
                      <a:prstClr val="black"/>
                    </a:solidFill>
                    <a:effectLst/>
                    <a:uLnTx/>
                    <a:uFillTx/>
                    <a:latin typeface="Calibri"/>
                    <a:ea typeface="+mn-ea"/>
                    <a:cs typeface="+mn-cs"/>
                  </a:endParaRPr>
                </a:p>
              </p:txBody>
            </p:sp>
            <p:sp>
              <p:nvSpPr>
                <p:cNvPr id="68" name="Oval 67">
                  <a:extLst>
                    <a:ext uri="{FF2B5EF4-FFF2-40B4-BE49-F238E27FC236}">
                      <a16:creationId xmlns:a16="http://schemas.microsoft.com/office/drawing/2014/main" id="{80A1903D-C6E1-F61F-D039-E03523F112D7}"/>
                    </a:ext>
                  </a:extLst>
                </p:cNvPr>
                <p:cNvSpPr/>
                <p:nvPr/>
              </p:nvSpPr>
              <p:spPr bwMode="auto">
                <a:xfrm>
                  <a:off x="10284890" y="3175927"/>
                  <a:ext cx="795528" cy="795528"/>
                </a:xfrm>
                <a:prstGeom prst="ellipse">
                  <a:avLst/>
                </a:prstGeom>
                <a:solidFill>
                  <a:schemeClr val="bg1">
                    <a:lumMod val="95000"/>
                  </a:schemeClr>
                </a:solidFill>
                <a:ln>
                  <a:noFill/>
                </a:ln>
                <a:effectLst>
                  <a:outerShdw blurRad="50800" dist="38100" dir="2700000" algn="tl" rotWithShape="0">
                    <a:prstClr val="black">
                      <a:alpha val="40000"/>
                    </a:prstClr>
                  </a:outerShdw>
                </a:effectLst>
              </p:spPr>
              <p:txBody>
                <a:bodyPr wrap="square" lIns="0" tIns="0" rIns="0" bIns="0" rtlCol="0"/>
                <a:lstStyle/>
                <a:p>
                  <a:pPr marL="0" marR="0" lvl="0" indent="0" algn="l" defTabSz="623318" rtl="0" eaLnBrk="0" fontAlgn="base" latinLnBrk="0" hangingPunct="0">
                    <a:lnSpc>
                      <a:spcPct val="100000"/>
                    </a:lnSpc>
                    <a:spcBef>
                      <a:spcPct val="0"/>
                    </a:spcBef>
                    <a:spcAft>
                      <a:spcPct val="0"/>
                    </a:spcAft>
                    <a:buClrTx/>
                    <a:buSzTx/>
                    <a:buFontTx/>
                    <a:buNone/>
                    <a:tabLst/>
                    <a:defRPr/>
                  </a:pPr>
                  <a:endParaRPr kumimoji="0" lang="en-US" sz="1226"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60" name="Group 59">
                <a:extLst>
                  <a:ext uri="{FF2B5EF4-FFF2-40B4-BE49-F238E27FC236}">
                    <a16:creationId xmlns:a16="http://schemas.microsoft.com/office/drawing/2014/main" id="{6214A98A-5630-6F7F-0C8A-F19FAD283ED9}"/>
                  </a:ext>
                </a:extLst>
              </p:cNvPr>
              <p:cNvGrpSpPr/>
              <p:nvPr/>
            </p:nvGrpSpPr>
            <p:grpSpPr>
              <a:xfrm>
                <a:off x="2800503" y="5148856"/>
                <a:ext cx="343244" cy="480339"/>
                <a:chOff x="7197488" y="4202671"/>
                <a:chExt cx="343244" cy="480339"/>
              </a:xfrm>
            </p:grpSpPr>
            <p:sp>
              <p:nvSpPr>
                <p:cNvPr id="61" name="Rectangle: Rounded Corners 60">
                  <a:extLst>
                    <a:ext uri="{FF2B5EF4-FFF2-40B4-BE49-F238E27FC236}">
                      <a16:creationId xmlns:a16="http://schemas.microsoft.com/office/drawing/2014/main" id="{735E1641-3187-1D67-2F32-87DD4BD23D6A}"/>
                    </a:ext>
                  </a:extLst>
                </p:cNvPr>
                <p:cNvSpPr/>
                <p:nvPr/>
              </p:nvSpPr>
              <p:spPr>
                <a:xfrm>
                  <a:off x="7294598" y="4269151"/>
                  <a:ext cx="246134" cy="413859"/>
                </a:xfrm>
                <a:prstGeom prst="roundRect">
                  <a:avLst>
                    <a:gd name="adj" fmla="val 5335"/>
                  </a:avLst>
                </a:prstGeom>
                <a:solidFill>
                  <a:srgbClr val="0078D4"/>
                </a:solidFill>
                <a:ln w="9525" cap="flat" cmpd="sng" algn="ctr">
                  <a:no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pic>
              <p:nvPicPr>
                <p:cNvPr id="62" name="Graphic 197">
                  <a:extLst>
                    <a:ext uri="{FF2B5EF4-FFF2-40B4-BE49-F238E27FC236}">
                      <a16:creationId xmlns:a16="http://schemas.microsoft.com/office/drawing/2014/main" id="{707F765E-2738-8EF6-8759-65B323BB0787}"/>
                    </a:ext>
                  </a:extLst>
                </p:cNvPr>
                <p:cNvPicPr>
                  <a:picLocks noChangeAspect="1"/>
                </p:cNvPicPr>
                <p:nvPr/>
              </p:nvPicPr>
              <p:blipFill>
                <a:blip r:embed="rId8" cstate="screen">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7346890" y="4409077"/>
                  <a:ext cx="141552" cy="103995"/>
                </a:xfrm>
                <a:prstGeom prst="rect">
                  <a:avLst/>
                </a:prstGeom>
              </p:spPr>
            </p:pic>
            <p:sp>
              <p:nvSpPr>
                <p:cNvPr id="63" name="Rectangle: Rounded Corners 62">
                  <a:extLst>
                    <a:ext uri="{FF2B5EF4-FFF2-40B4-BE49-F238E27FC236}">
                      <a16:creationId xmlns:a16="http://schemas.microsoft.com/office/drawing/2014/main" id="{8BD00A06-595F-77B3-F11B-BAB95704E7EA}"/>
                    </a:ext>
                  </a:extLst>
                </p:cNvPr>
                <p:cNvSpPr/>
                <p:nvPr/>
              </p:nvSpPr>
              <p:spPr>
                <a:xfrm>
                  <a:off x="7197488" y="4202671"/>
                  <a:ext cx="204279" cy="204279"/>
                </a:xfrm>
                <a:prstGeom prst="roundRect">
                  <a:avLst>
                    <a:gd name="adj" fmla="val 50000"/>
                  </a:avLst>
                </a:prstGeom>
                <a:solidFill>
                  <a:srgbClr val="FFFFFF"/>
                </a:solidFill>
                <a:ln w="9525" cap="flat" cmpd="sng" algn="ctr">
                  <a:no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64" name="Rectangle: Rounded Corners 63">
                  <a:extLst>
                    <a:ext uri="{FF2B5EF4-FFF2-40B4-BE49-F238E27FC236}">
                      <a16:creationId xmlns:a16="http://schemas.microsoft.com/office/drawing/2014/main" id="{AE830B8B-E6D4-7BE2-5193-5AE044B67AAE}"/>
                    </a:ext>
                  </a:extLst>
                </p:cNvPr>
                <p:cNvSpPr/>
                <p:nvPr/>
              </p:nvSpPr>
              <p:spPr>
                <a:xfrm>
                  <a:off x="7205084" y="4210432"/>
                  <a:ext cx="175522" cy="175522"/>
                </a:xfrm>
                <a:prstGeom prst="roundRect">
                  <a:avLst>
                    <a:gd name="adj" fmla="val 50000"/>
                  </a:avLst>
                </a:prstGeom>
                <a:solidFill>
                  <a:srgbClr val="666666"/>
                </a:solidFill>
                <a:ln w="9525" cap="flat" cmpd="sng" algn="ctr">
                  <a:no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65" name="Rectangle 64">
                  <a:extLst>
                    <a:ext uri="{FF2B5EF4-FFF2-40B4-BE49-F238E27FC236}">
                      <a16:creationId xmlns:a16="http://schemas.microsoft.com/office/drawing/2014/main" id="{432E14B0-D01B-11E6-EC5C-2ACAAADD2CCE}"/>
                    </a:ext>
                  </a:extLst>
                </p:cNvPr>
                <p:cNvSpPr/>
                <p:nvPr/>
              </p:nvSpPr>
              <p:spPr bwMode="auto">
                <a:xfrm>
                  <a:off x="7381807" y="4623956"/>
                  <a:ext cx="71714" cy="26893"/>
                </a:xfrm>
                <a:prstGeom prst="rect">
                  <a:avLst/>
                </a:prstGeom>
                <a:solidFill>
                  <a:srgbClr val="FFFFFF"/>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173"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6" name="Freeform 125">
                  <a:extLst>
                    <a:ext uri="{FF2B5EF4-FFF2-40B4-BE49-F238E27FC236}">
                      <a16:creationId xmlns:a16="http://schemas.microsoft.com/office/drawing/2014/main" id="{FA2F3F0D-E1B3-A388-34DE-AF0BBB408009}"/>
                    </a:ext>
                  </a:extLst>
                </p:cNvPr>
                <p:cNvSpPr>
                  <a:spLocks/>
                </p:cNvSpPr>
                <p:nvPr/>
              </p:nvSpPr>
              <p:spPr bwMode="auto">
                <a:xfrm>
                  <a:off x="7288528" y="4248354"/>
                  <a:ext cx="44820" cy="66227"/>
                </a:xfrm>
                <a:custGeom>
                  <a:avLst/>
                  <a:gdLst>
                    <a:gd name="T0" fmla="*/ 107 w 107"/>
                    <a:gd name="T1" fmla="*/ 133 h 160"/>
                    <a:gd name="T2" fmla="*/ 107 w 107"/>
                    <a:gd name="T3" fmla="*/ 133 h 160"/>
                    <a:gd name="T4" fmla="*/ 27 w 107"/>
                    <a:gd name="T5" fmla="*/ 133 h 160"/>
                    <a:gd name="T6" fmla="*/ 27 w 107"/>
                    <a:gd name="T7" fmla="*/ 0 h 160"/>
                    <a:gd name="T8" fmla="*/ 0 w 107"/>
                    <a:gd name="T9" fmla="*/ 0 h 160"/>
                    <a:gd name="T10" fmla="*/ 0 w 107"/>
                    <a:gd name="T11" fmla="*/ 160 h 160"/>
                    <a:gd name="T12" fmla="*/ 107 w 107"/>
                    <a:gd name="T13" fmla="*/ 160 h 160"/>
                    <a:gd name="T14" fmla="*/ 107 w 107"/>
                    <a:gd name="T15" fmla="*/ 133 h 1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7" h="160">
                      <a:moveTo>
                        <a:pt x="107" y="133"/>
                      </a:moveTo>
                      <a:lnTo>
                        <a:pt x="107" y="133"/>
                      </a:lnTo>
                      <a:lnTo>
                        <a:pt x="27" y="133"/>
                      </a:lnTo>
                      <a:lnTo>
                        <a:pt x="27" y="0"/>
                      </a:lnTo>
                      <a:lnTo>
                        <a:pt x="0" y="0"/>
                      </a:lnTo>
                      <a:lnTo>
                        <a:pt x="0" y="160"/>
                      </a:lnTo>
                      <a:lnTo>
                        <a:pt x="107" y="160"/>
                      </a:lnTo>
                      <a:lnTo>
                        <a:pt x="107" y="133"/>
                      </a:lnTo>
                      <a:close/>
                    </a:path>
                  </a:pathLst>
                </a:custGeom>
                <a:solidFill>
                  <a:schemeClr val="bg1"/>
                </a:solidFill>
                <a:ln w="0">
                  <a:solidFill>
                    <a:schemeClr val="bg1"/>
                  </a:solidFill>
                  <a:prstDash val="solid"/>
                  <a:round/>
                  <a:headEnd/>
                  <a:tailEnd/>
                </a:ln>
              </p:spPr>
              <p:txBody>
                <a:bodyPr vert="horz" wrap="square" lIns="89643" tIns="44821" rIns="89643" bIns="448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C3C41"/>
                    </a:solidFill>
                    <a:effectLst/>
                    <a:uLnTx/>
                    <a:uFillTx/>
                    <a:latin typeface="Segoe UI"/>
                    <a:ea typeface="+mn-ea"/>
                    <a:cs typeface="+mn-cs"/>
                  </a:endParaRPr>
                </a:p>
              </p:txBody>
            </p:sp>
          </p:grpSp>
        </p:grpSp>
      </p:grpSp>
      <p:grpSp>
        <p:nvGrpSpPr>
          <p:cNvPr id="69" name="ELM">
            <a:extLst>
              <a:ext uri="{FF2B5EF4-FFF2-40B4-BE49-F238E27FC236}">
                <a16:creationId xmlns:a16="http://schemas.microsoft.com/office/drawing/2014/main" id="{EF1AD13D-BA22-DEB9-1365-20FFE3A48A9D}"/>
              </a:ext>
            </a:extLst>
          </p:cNvPr>
          <p:cNvGrpSpPr/>
          <p:nvPr/>
        </p:nvGrpSpPr>
        <p:grpSpPr>
          <a:xfrm>
            <a:off x="4647634" y="3437011"/>
            <a:ext cx="2218995" cy="738664"/>
            <a:chOff x="4647634" y="3437011"/>
            <a:chExt cx="2218995" cy="738664"/>
          </a:xfrm>
        </p:grpSpPr>
        <p:sp>
          <p:nvSpPr>
            <p:cNvPr id="70" name="ELM Text">
              <a:extLst>
                <a:ext uri="{FF2B5EF4-FFF2-40B4-BE49-F238E27FC236}">
                  <a16:creationId xmlns:a16="http://schemas.microsoft.com/office/drawing/2014/main" id="{646B05A5-A791-1E93-1FAD-875D0CEA1FB8}"/>
                </a:ext>
              </a:extLst>
            </p:cNvPr>
            <p:cNvSpPr/>
            <p:nvPr/>
          </p:nvSpPr>
          <p:spPr>
            <a:xfrm>
              <a:off x="5548149" y="3437011"/>
              <a:ext cx="1318480" cy="738664"/>
            </a:xfrm>
            <a:prstGeom prst="rect">
              <a:avLst/>
            </a:prstGeom>
            <a:noFill/>
            <a:ln>
              <a:noFill/>
            </a:ln>
          </p:spPr>
          <p:txBody>
            <a:bodyPr wrap="square" lIns="0" tIns="0" rIns="0" bIns="0" anchor="ctr" anchorCtr="0">
              <a:spAutoFit/>
            </a:bodyPr>
            <a:lstStyle/>
            <a:p>
              <a:pPr marL="0" marR="0" lvl="0" indent="0" algn="l" defTabSz="878441" rtl="0" eaLnBrk="1" fontAlgn="base" latinLnBrk="0" hangingPunct="1">
                <a:lnSpc>
                  <a:spcPct val="100000"/>
                </a:lnSpc>
                <a:spcBef>
                  <a:spcPts val="1200"/>
                </a:spcBef>
                <a:spcAft>
                  <a:spcPct val="0"/>
                </a:spcAft>
                <a:buClrTx/>
                <a:buSzTx/>
                <a:buFontTx/>
                <a:buNone/>
                <a:tabLst/>
                <a:defRPr/>
              </a:pPr>
              <a:r>
                <a:rPr kumimoji="0" lang="en-US" sz="1600" b="0" i="0" u="none" strike="noStrike" kern="1200" cap="none" spc="-29" normalizeH="0" baseline="0" noProof="0">
                  <a:ln>
                    <a:noFill/>
                  </a:ln>
                  <a:solidFill>
                    <a:srgbClr val="000000"/>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Access Lifecycle Management</a:t>
              </a:r>
              <a:endParaRPr kumimoji="0" lang="en-US" sz="1600" b="0" i="0" u="none" strike="noStrike" kern="1200" cap="none" spc="-29" normalizeH="0" baseline="0" noProof="0">
                <a:ln>
                  <a:noFill/>
                </a:ln>
                <a:solidFill>
                  <a:srgbClr val="000000"/>
                </a:solidFill>
                <a:effectLst/>
                <a:uLnTx/>
                <a:uFillTx/>
                <a:latin typeface="Segoe UI Historic" panose="020B0502040204020203" pitchFamily="34" charset="0"/>
                <a:ea typeface="+mn-ea"/>
                <a:cs typeface="Segoe UI Historic" panose="020B0502040204020203" pitchFamily="34" charset="0"/>
              </a:endParaRPr>
            </a:p>
          </p:txBody>
        </p:sp>
        <p:grpSp>
          <p:nvGrpSpPr>
            <p:cNvPr id="71" name="ELM Icon">
              <a:extLst>
                <a:ext uri="{FF2B5EF4-FFF2-40B4-BE49-F238E27FC236}">
                  <a16:creationId xmlns:a16="http://schemas.microsoft.com/office/drawing/2014/main" id="{F766F51D-64DC-EEE6-3D07-A657D82BDFEC}"/>
                </a:ext>
              </a:extLst>
            </p:cNvPr>
            <p:cNvGrpSpPr/>
            <p:nvPr/>
          </p:nvGrpSpPr>
          <p:grpSpPr>
            <a:xfrm>
              <a:off x="4647634" y="3438101"/>
              <a:ext cx="736483" cy="736483"/>
              <a:chOff x="4203692" y="3438101"/>
              <a:chExt cx="736483" cy="736483"/>
            </a:xfrm>
          </p:grpSpPr>
          <p:grpSp>
            <p:nvGrpSpPr>
              <p:cNvPr id="72" name="Group 71">
                <a:extLst>
                  <a:ext uri="{FF2B5EF4-FFF2-40B4-BE49-F238E27FC236}">
                    <a16:creationId xmlns:a16="http://schemas.microsoft.com/office/drawing/2014/main" id="{67FEC614-CE33-FB79-89A2-1DB88D78555F}"/>
                  </a:ext>
                </a:extLst>
              </p:cNvPr>
              <p:cNvGrpSpPr/>
              <p:nvPr/>
            </p:nvGrpSpPr>
            <p:grpSpPr>
              <a:xfrm>
                <a:off x="4203692" y="3438101"/>
                <a:ext cx="736483" cy="736483"/>
                <a:chOff x="8591710" y="4778499"/>
                <a:chExt cx="905081" cy="905081"/>
              </a:xfrm>
            </p:grpSpPr>
            <p:sp useBgFill="1">
              <p:nvSpPr>
                <p:cNvPr id="76" name="Oval 75">
                  <a:extLst>
                    <a:ext uri="{FF2B5EF4-FFF2-40B4-BE49-F238E27FC236}">
                      <a16:creationId xmlns:a16="http://schemas.microsoft.com/office/drawing/2014/main" id="{B10FD65C-F842-86A7-C05D-E1C3B7951CC1}"/>
                    </a:ext>
                  </a:extLst>
                </p:cNvPr>
                <p:cNvSpPr/>
                <p:nvPr/>
              </p:nvSpPr>
              <p:spPr bwMode="auto">
                <a:xfrm>
                  <a:off x="8591710" y="4778499"/>
                  <a:ext cx="905081" cy="905081"/>
                </a:xfrm>
                <a:prstGeom prst="ellipse">
                  <a:avLst/>
                </a:prstGeom>
                <a:ln>
                  <a:noFill/>
                  <a:prstDash val="dash"/>
                </a:ln>
              </p:spPr>
              <p:txBody>
                <a:bodyPr wrap="square" lIns="0" tIns="0" rIns="0" bIns="0" rtlCol="0"/>
                <a:lstStyle/>
                <a:p>
                  <a:pPr marL="0" marR="0" lvl="0" indent="0" algn="l" defTabSz="623318" rtl="0" eaLnBrk="0" fontAlgn="base" latinLnBrk="0" hangingPunct="0">
                    <a:lnSpc>
                      <a:spcPct val="100000"/>
                    </a:lnSpc>
                    <a:spcBef>
                      <a:spcPct val="0"/>
                    </a:spcBef>
                    <a:spcAft>
                      <a:spcPct val="0"/>
                    </a:spcAft>
                    <a:buClrTx/>
                    <a:buSzTx/>
                    <a:buFontTx/>
                    <a:buNone/>
                    <a:tabLst/>
                    <a:defRPr/>
                  </a:pPr>
                  <a:endParaRPr kumimoji="0" lang="en-US" sz="1226" b="0" i="0" u="none" strike="noStrike" kern="1200" cap="none" spc="0" normalizeH="0" baseline="0" noProof="0">
                    <a:ln>
                      <a:noFill/>
                    </a:ln>
                    <a:solidFill>
                      <a:prstClr val="black"/>
                    </a:solidFill>
                    <a:effectLst/>
                    <a:uLnTx/>
                    <a:uFillTx/>
                    <a:latin typeface="Calibri"/>
                    <a:ea typeface="+mn-ea"/>
                    <a:cs typeface="+mn-cs"/>
                  </a:endParaRPr>
                </a:p>
              </p:txBody>
            </p:sp>
            <p:sp>
              <p:nvSpPr>
                <p:cNvPr id="77" name="Oval 76">
                  <a:extLst>
                    <a:ext uri="{FF2B5EF4-FFF2-40B4-BE49-F238E27FC236}">
                      <a16:creationId xmlns:a16="http://schemas.microsoft.com/office/drawing/2014/main" id="{EF202C63-8D5D-0A28-42D2-82DCDCA1C08A}"/>
                    </a:ext>
                  </a:extLst>
                </p:cNvPr>
                <p:cNvSpPr/>
                <p:nvPr/>
              </p:nvSpPr>
              <p:spPr bwMode="auto">
                <a:xfrm>
                  <a:off x="8646490" y="4833277"/>
                  <a:ext cx="795527" cy="795527"/>
                </a:xfrm>
                <a:prstGeom prst="ellipse">
                  <a:avLst/>
                </a:prstGeom>
                <a:solidFill>
                  <a:schemeClr val="bg1">
                    <a:lumMod val="95000"/>
                  </a:schemeClr>
                </a:solidFill>
                <a:ln>
                  <a:noFill/>
                </a:ln>
                <a:effectLst>
                  <a:outerShdw blurRad="50800" dist="38100" dir="2700000" algn="tl" rotWithShape="0">
                    <a:prstClr val="black">
                      <a:alpha val="40000"/>
                    </a:prstClr>
                  </a:outerShdw>
                </a:effectLst>
              </p:spPr>
              <p:txBody>
                <a:bodyPr wrap="square" lIns="0" tIns="0" rIns="0" bIns="0" rtlCol="0"/>
                <a:lstStyle/>
                <a:p>
                  <a:pPr marL="0" marR="0" lvl="0" indent="0" algn="l" defTabSz="623318" rtl="0" eaLnBrk="0" fontAlgn="base" latinLnBrk="0" hangingPunct="0">
                    <a:lnSpc>
                      <a:spcPct val="100000"/>
                    </a:lnSpc>
                    <a:spcBef>
                      <a:spcPct val="0"/>
                    </a:spcBef>
                    <a:spcAft>
                      <a:spcPct val="0"/>
                    </a:spcAft>
                    <a:buClrTx/>
                    <a:buSzTx/>
                    <a:buFontTx/>
                    <a:buNone/>
                    <a:tabLst/>
                    <a:defRPr/>
                  </a:pPr>
                  <a:endParaRPr kumimoji="0" lang="en-US" sz="1226"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73" name="Group 72">
                <a:extLst>
                  <a:ext uri="{FF2B5EF4-FFF2-40B4-BE49-F238E27FC236}">
                    <a16:creationId xmlns:a16="http://schemas.microsoft.com/office/drawing/2014/main" id="{DE06BBC7-BF8C-4B29-367B-2553459C04A8}"/>
                  </a:ext>
                </a:extLst>
              </p:cNvPr>
              <p:cNvGrpSpPr/>
              <p:nvPr/>
            </p:nvGrpSpPr>
            <p:grpSpPr>
              <a:xfrm>
                <a:off x="4345294" y="3579517"/>
                <a:ext cx="468000" cy="469942"/>
                <a:chOff x="4870206" y="5690635"/>
                <a:chExt cx="468000" cy="469942"/>
              </a:xfrm>
            </p:grpSpPr>
            <p:sp>
              <p:nvSpPr>
                <p:cNvPr id="74" name="Freeform 324">
                  <a:extLst>
                    <a:ext uri="{FF2B5EF4-FFF2-40B4-BE49-F238E27FC236}">
                      <a16:creationId xmlns:a16="http://schemas.microsoft.com/office/drawing/2014/main" id="{4F00F25D-597F-4949-1252-C1B42EC731E6}"/>
                    </a:ext>
                  </a:extLst>
                </p:cNvPr>
                <p:cNvSpPr>
                  <a:spLocks noChangeAspect="1"/>
                </p:cNvSpPr>
                <p:nvPr/>
              </p:nvSpPr>
              <p:spPr bwMode="auto">
                <a:xfrm rot="10293316" flipH="1">
                  <a:off x="4870206" y="5690635"/>
                  <a:ext cx="468000" cy="469942"/>
                </a:xfrm>
                <a:custGeom>
                  <a:avLst/>
                  <a:gdLst>
                    <a:gd name="T0" fmla="*/ 389 w 389"/>
                    <a:gd name="T1" fmla="*/ 195 h 390"/>
                    <a:gd name="T2" fmla="*/ 389 w 389"/>
                    <a:gd name="T3" fmla="*/ 195 h 390"/>
                    <a:gd name="T4" fmla="*/ 195 w 389"/>
                    <a:gd name="T5" fmla="*/ 390 h 390"/>
                    <a:gd name="T6" fmla="*/ 40 w 389"/>
                    <a:gd name="T7" fmla="*/ 313 h 390"/>
                    <a:gd name="T8" fmla="*/ 32 w 389"/>
                    <a:gd name="T9" fmla="*/ 345 h 390"/>
                    <a:gd name="T10" fmla="*/ 17 w 389"/>
                    <a:gd name="T11" fmla="*/ 357 h 390"/>
                    <a:gd name="T12" fmla="*/ 14 w 389"/>
                    <a:gd name="T13" fmla="*/ 357 h 390"/>
                    <a:gd name="T14" fmla="*/ 2 w 389"/>
                    <a:gd name="T15" fmla="*/ 338 h 390"/>
                    <a:gd name="T16" fmla="*/ 22 w 389"/>
                    <a:gd name="T17" fmla="*/ 254 h 390"/>
                    <a:gd name="T18" fmla="*/ 107 w 389"/>
                    <a:gd name="T19" fmla="*/ 273 h 390"/>
                    <a:gd name="T20" fmla="*/ 119 w 389"/>
                    <a:gd name="T21" fmla="*/ 292 h 390"/>
                    <a:gd name="T22" fmla="*/ 100 w 389"/>
                    <a:gd name="T23" fmla="*/ 303 h 390"/>
                    <a:gd name="T24" fmla="*/ 64 w 389"/>
                    <a:gd name="T25" fmla="*/ 295 h 390"/>
                    <a:gd name="T26" fmla="*/ 195 w 389"/>
                    <a:gd name="T27" fmla="*/ 359 h 390"/>
                    <a:gd name="T28" fmla="*/ 359 w 389"/>
                    <a:gd name="T29" fmla="*/ 195 h 390"/>
                    <a:gd name="T30" fmla="*/ 342 w 389"/>
                    <a:gd name="T31" fmla="*/ 122 h 390"/>
                    <a:gd name="T32" fmla="*/ 279 w 389"/>
                    <a:gd name="T33" fmla="*/ 55 h 390"/>
                    <a:gd name="T34" fmla="*/ 195 w 389"/>
                    <a:gd name="T35" fmla="*/ 31 h 390"/>
                    <a:gd name="T36" fmla="*/ 30 w 389"/>
                    <a:gd name="T37" fmla="*/ 195 h 390"/>
                    <a:gd name="T38" fmla="*/ 15 w 389"/>
                    <a:gd name="T39" fmla="*/ 211 h 390"/>
                    <a:gd name="T40" fmla="*/ 0 w 389"/>
                    <a:gd name="T41" fmla="*/ 195 h 390"/>
                    <a:gd name="T42" fmla="*/ 195 w 389"/>
                    <a:gd name="T43" fmla="*/ 0 h 390"/>
                    <a:gd name="T44" fmla="*/ 389 w 389"/>
                    <a:gd name="T45" fmla="*/ 195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89" h="390">
                      <a:moveTo>
                        <a:pt x="389" y="195"/>
                      </a:moveTo>
                      <a:lnTo>
                        <a:pt x="389" y="195"/>
                      </a:lnTo>
                      <a:cubicBezTo>
                        <a:pt x="389" y="303"/>
                        <a:pt x="302" y="390"/>
                        <a:pt x="195" y="390"/>
                      </a:cubicBezTo>
                      <a:cubicBezTo>
                        <a:pt x="133" y="390"/>
                        <a:pt x="76" y="362"/>
                        <a:pt x="40" y="313"/>
                      </a:cubicBezTo>
                      <a:lnTo>
                        <a:pt x="32" y="345"/>
                      </a:lnTo>
                      <a:cubicBezTo>
                        <a:pt x="31" y="352"/>
                        <a:pt x="24" y="357"/>
                        <a:pt x="17" y="357"/>
                      </a:cubicBezTo>
                      <a:cubicBezTo>
                        <a:pt x="16" y="357"/>
                        <a:pt x="15" y="357"/>
                        <a:pt x="14" y="357"/>
                      </a:cubicBezTo>
                      <a:cubicBezTo>
                        <a:pt x="6" y="355"/>
                        <a:pt x="1" y="347"/>
                        <a:pt x="2" y="338"/>
                      </a:cubicBezTo>
                      <a:lnTo>
                        <a:pt x="22" y="254"/>
                      </a:lnTo>
                      <a:lnTo>
                        <a:pt x="107" y="273"/>
                      </a:lnTo>
                      <a:cubicBezTo>
                        <a:pt x="115" y="275"/>
                        <a:pt x="120" y="283"/>
                        <a:pt x="119" y="292"/>
                      </a:cubicBezTo>
                      <a:cubicBezTo>
                        <a:pt x="117" y="300"/>
                        <a:pt x="108" y="305"/>
                        <a:pt x="100" y="303"/>
                      </a:cubicBezTo>
                      <a:lnTo>
                        <a:pt x="64" y="295"/>
                      </a:lnTo>
                      <a:cubicBezTo>
                        <a:pt x="95" y="336"/>
                        <a:pt x="143" y="359"/>
                        <a:pt x="195" y="359"/>
                      </a:cubicBezTo>
                      <a:cubicBezTo>
                        <a:pt x="285" y="359"/>
                        <a:pt x="359" y="286"/>
                        <a:pt x="359" y="195"/>
                      </a:cubicBezTo>
                      <a:cubicBezTo>
                        <a:pt x="359" y="169"/>
                        <a:pt x="353" y="144"/>
                        <a:pt x="342" y="122"/>
                      </a:cubicBezTo>
                      <a:cubicBezTo>
                        <a:pt x="328" y="94"/>
                        <a:pt x="306" y="71"/>
                        <a:pt x="279" y="55"/>
                      </a:cubicBezTo>
                      <a:cubicBezTo>
                        <a:pt x="254" y="40"/>
                        <a:pt x="225" y="31"/>
                        <a:pt x="195" y="31"/>
                      </a:cubicBezTo>
                      <a:cubicBezTo>
                        <a:pt x="104" y="31"/>
                        <a:pt x="30" y="105"/>
                        <a:pt x="30" y="195"/>
                      </a:cubicBezTo>
                      <a:cubicBezTo>
                        <a:pt x="30" y="204"/>
                        <a:pt x="23" y="211"/>
                        <a:pt x="15" y="211"/>
                      </a:cubicBezTo>
                      <a:cubicBezTo>
                        <a:pt x="7" y="211"/>
                        <a:pt x="0" y="204"/>
                        <a:pt x="0" y="195"/>
                      </a:cubicBezTo>
                      <a:cubicBezTo>
                        <a:pt x="0" y="88"/>
                        <a:pt x="87" y="0"/>
                        <a:pt x="195" y="0"/>
                      </a:cubicBezTo>
                      <a:cubicBezTo>
                        <a:pt x="302" y="0"/>
                        <a:pt x="389" y="88"/>
                        <a:pt x="389" y="195"/>
                      </a:cubicBezTo>
                      <a:close/>
                    </a:path>
                  </a:pathLst>
                </a:custGeom>
                <a:solidFill>
                  <a:srgbClr val="0078D4"/>
                </a:solidFill>
                <a:ln w="9525">
                  <a:solidFill>
                    <a:schemeClr val="bg1"/>
                  </a:solidFill>
                  <a:prstDash val="solid"/>
                  <a:round/>
                  <a:headEnd/>
                  <a:tailEnd/>
                </a:ln>
              </p:spPr>
              <p:txBody>
                <a:bodyPr vert="horz" wrap="square" lIns="89643" tIns="44821" rIns="89643" bIns="448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C3C41"/>
                    </a:solidFill>
                    <a:effectLst/>
                    <a:uLnTx/>
                    <a:uFillTx/>
                    <a:latin typeface="Segoe UI"/>
                    <a:ea typeface="+mn-ea"/>
                    <a:cs typeface="+mn-cs"/>
                  </a:endParaRPr>
                </a:p>
              </p:txBody>
            </p:sp>
            <p:pic>
              <p:nvPicPr>
                <p:cNvPr id="75" name="Picture 74">
                  <a:extLst>
                    <a:ext uri="{FF2B5EF4-FFF2-40B4-BE49-F238E27FC236}">
                      <a16:creationId xmlns:a16="http://schemas.microsoft.com/office/drawing/2014/main" id="{7A4E4862-79F3-E2E7-415E-C4AF8E6AF1D2}"/>
                    </a:ext>
                  </a:extLst>
                </p:cNvPr>
                <p:cNvPicPr>
                  <a:picLocks noChangeAspect="1"/>
                </p:cNvPicPr>
                <p:nvPr/>
              </p:nvPicPr>
              <p:blipFill>
                <a:blip r:embed="rId10"/>
                <a:stretch>
                  <a:fillRect/>
                </a:stretch>
              </p:blipFill>
              <p:spPr>
                <a:xfrm>
                  <a:off x="4994686" y="5810904"/>
                  <a:ext cx="229403" cy="229403"/>
                </a:xfrm>
                <a:prstGeom prst="rect">
                  <a:avLst/>
                </a:prstGeom>
              </p:spPr>
            </p:pic>
          </p:grpSp>
        </p:grpSp>
      </p:grpSp>
      <p:grpSp>
        <p:nvGrpSpPr>
          <p:cNvPr id="78" name="Prov">
            <a:extLst>
              <a:ext uri="{FF2B5EF4-FFF2-40B4-BE49-F238E27FC236}">
                <a16:creationId xmlns:a16="http://schemas.microsoft.com/office/drawing/2014/main" id="{28BA3118-59EF-236B-AFC0-34E022E81B26}"/>
              </a:ext>
            </a:extLst>
          </p:cNvPr>
          <p:cNvGrpSpPr/>
          <p:nvPr/>
        </p:nvGrpSpPr>
        <p:grpSpPr>
          <a:xfrm>
            <a:off x="2710834" y="1412699"/>
            <a:ext cx="1557680" cy="1293974"/>
            <a:chOff x="2710834" y="1412699"/>
            <a:chExt cx="1557680" cy="1293974"/>
          </a:xfrm>
        </p:grpSpPr>
        <p:sp>
          <p:nvSpPr>
            <p:cNvPr id="79" name="Prov Text">
              <a:extLst>
                <a:ext uri="{FF2B5EF4-FFF2-40B4-BE49-F238E27FC236}">
                  <a16:creationId xmlns:a16="http://schemas.microsoft.com/office/drawing/2014/main" id="{71E9B8A4-C62F-795C-E84D-A5AAAD3C7F6E}"/>
                </a:ext>
              </a:extLst>
            </p:cNvPr>
            <p:cNvSpPr/>
            <p:nvPr/>
          </p:nvSpPr>
          <p:spPr>
            <a:xfrm>
              <a:off x="2710834" y="1412699"/>
              <a:ext cx="1557680" cy="492443"/>
            </a:xfrm>
            <a:prstGeom prst="rect">
              <a:avLst/>
            </a:prstGeom>
            <a:noFill/>
            <a:ln>
              <a:noFill/>
            </a:ln>
          </p:spPr>
          <p:txBody>
            <a:bodyPr wrap="square" lIns="0" tIns="0" rIns="0" bIns="0" anchor="ctr" anchorCtr="0">
              <a:spAutoFit/>
            </a:bodyPr>
            <a:lstStyle/>
            <a:p>
              <a:pPr marL="0" marR="0" lvl="0" indent="0" algn="ctr" defTabSz="878441" rtl="0" eaLnBrk="1" fontAlgn="base" latinLnBrk="0" hangingPunct="1">
                <a:lnSpc>
                  <a:spcPct val="100000"/>
                </a:lnSpc>
                <a:spcBef>
                  <a:spcPts val="1200"/>
                </a:spcBef>
                <a:spcAft>
                  <a:spcPct val="0"/>
                </a:spcAft>
                <a:buClrTx/>
                <a:buSzTx/>
                <a:buFontTx/>
                <a:buNone/>
                <a:tabLst/>
                <a:defRPr/>
              </a:pPr>
              <a:r>
                <a:rPr kumimoji="0" lang="en-US" sz="1600" b="0" i="0" u="none" strike="noStrike" kern="1200" cap="none" spc="-29" normalizeH="0" baseline="0" noProof="0">
                  <a:ln>
                    <a:noFill/>
                  </a:ln>
                  <a:solidFill>
                    <a:srgbClr val="000000"/>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Joiner / Mover / Leaver</a:t>
              </a:r>
              <a:endParaRPr kumimoji="0" lang="en-US" sz="1600" b="0" i="0" u="none" strike="noStrike" kern="1200" cap="none" spc="-29" normalizeH="0" baseline="0" noProof="0">
                <a:ln>
                  <a:noFill/>
                </a:ln>
                <a:solidFill>
                  <a:srgbClr val="000000"/>
                </a:solidFill>
                <a:effectLst/>
                <a:uLnTx/>
                <a:uFillTx/>
                <a:latin typeface="Segoe UI Historic" panose="020B0502040204020203" pitchFamily="34" charset="0"/>
                <a:ea typeface="+mn-ea"/>
                <a:cs typeface="Segoe UI Historic" panose="020B0502040204020203" pitchFamily="34" charset="0"/>
              </a:endParaRPr>
            </a:p>
          </p:txBody>
        </p:sp>
        <p:grpSp>
          <p:nvGrpSpPr>
            <p:cNvPr id="80" name="Prov Icon">
              <a:extLst>
                <a:ext uri="{FF2B5EF4-FFF2-40B4-BE49-F238E27FC236}">
                  <a16:creationId xmlns:a16="http://schemas.microsoft.com/office/drawing/2014/main" id="{B1F4F7A6-DD01-DC32-12BC-1306D645F401}"/>
                </a:ext>
              </a:extLst>
            </p:cNvPr>
            <p:cNvGrpSpPr/>
            <p:nvPr/>
          </p:nvGrpSpPr>
          <p:grpSpPr>
            <a:xfrm>
              <a:off x="3104250" y="1970190"/>
              <a:ext cx="736483" cy="736483"/>
              <a:chOff x="2675104" y="2386114"/>
              <a:chExt cx="736483" cy="736483"/>
            </a:xfrm>
          </p:grpSpPr>
          <p:grpSp>
            <p:nvGrpSpPr>
              <p:cNvPr id="81" name="Group 80">
                <a:extLst>
                  <a:ext uri="{FF2B5EF4-FFF2-40B4-BE49-F238E27FC236}">
                    <a16:creationId xmlns:a16="http://schemas.microsoft.com/office/drawing/2014/main" id="{6A4CD280-8E4F-475C-996B-9B10F6A1AA39}"/>
                  </a:ext>
                </a:extLst>
              </p:cNvPr>
              <p:cNvGrpSpPr/>
              <p:nvPr/>
            </p:nvGrpSpPr>
            <p:grpSpPr>
              <a:xfrm>
                <a:off x="2675104" y="2386114"/>
                <a:ext cx="736483" cy="736483"/>
                <a:chOff x="8531052" y="1407263"/>
                <a:chExt cx="905081" cy="905081"/>
              </a:xfrm>
            </p:grpSpPr>
            <p:sp useBgFill="1">
              <p:nvSpPr>
                <p:cNvPr id="83" name="Oval 82" hidden="1">
                  <a:extLst>
                    <a:ext uri="{FF2B5EF4-FFF2-40B4-BE49-F238E27FC236}">
                      <a16:creationId xmlns:a16="http://schemas.microsoft.com/office/drawing/2014/main" id="{A3F5FE32-F42B-B4F8-A3A7-1D0ABF738EF0}"/>
                    </a:ext>
                  </a:extLst>
                </p:cNvPr>
                <p:cNvSpPr/>
                <p:nvPr/>
              </p:nvSpPr>
              <p:spPr bwMode="auto">
                <a:xfrm>
                  <a:off x="8531052" y="1407263"/>
                  <a:ext cx="905081" cy="905081"/>
                </a:xfrm>
                <a:prstGeom prst="ellipse">
                  <a:avLst/>
                </a:prstGeom>
                <a:ln>
                  <a:noFill/>
                  <a:prstDash val="dash"/>
                </a:ln>
              </p:spPr>
              <p:txBody>
                <a:bodyPr wrap="square" lIns="0" tIns="0" rIns="0" bIns="0" rtlCol="0"/>
                <a:lstStyle/>
                <a:p>
                  <a:pPr marL="0" marR="0" lvl="0" indent="0" algn="l" defTabSz="623318" rtl="0" eaLnBrk="0" fontAlgn="base" latinLnBrk="0" hangingPunct="0">
                    <a:lnSpc>
                      <a:spcPct val="100000"/>
                    </a:lnSpc>
                    <a:spcBef>
                      <a:spcPct val="0"/>
                    </a:spcBef>
                    <a:spcAft>
                      <a:spcPct val="0"/>
                    </a:spcAft>
                    <a:buClrTx/>
                    <a:buSzTx/>
                    <a:buFontTx/>
                    <a:buNone/>
                    <a:tabLst/>
                    <a:defRPr/>
                  </a:pPr>
                  <a:endParaRPr kumimoji="0" lang="en-US" sz="1226" b="0" i="0" u="none" strike="noStrike" kern="1200" cap="none" spc="0" normalizeH="0" baseline="0" noProof="0">
                    <a:ln>
                      <a:noFill/>
                    </a:ln>
                    <a:solidFill>
                      <a:prstClr val="black"/>
                    </a:solidFill>
                    <a:effectLst/>
                    <a:uLnTx/>
                    <a:uFillTx/>
                    <a:latin typeface="Calibri"/>
                    <a:ea typeface="+mn-ea"/>
                    <a:cs typeface="+mn-cs"/>
                  </a:endParaRPr>
                </a:p>
              </p:txBody>
            </p:sp>
            <p:sp>
              <p:nvSpPr>
                <p:cNvPr id="84" name="Oval 83">
                  <a:extLst>
                    <a:ext uri="{FF2B5EF4-FFF2-40B4-BE49-F238E27FC236}">
                      <a16:creationId xmlns:a16="http://schemas.microsoft.com/office/drawing/2014/main" id="{67ED5F30-69DB-8BC5-3BE6-3AEBF3E2D276}"/>
                    </a:ext>
                  </a:extLst>
                </p:cNvPr>
                <p:cNvSpPr/>
                <p:nvPr/>
              </p:nvSpPr>
              <p:spPr bwMode="auto">
                <a:xfrm>
                  <a:off x="8587588" y="1463799"/>
                  <a:ext cx="792008" cy="792008"/>
                </a:xfrm>
                <a:prstGeom prst="ellipse">
                  <a:avLst/>
                </a:prstGeom>
                <a:solidFill>
                  <a:schemeClr val="bg1">
                    <a:lumMod val="95000"/>
                  </a:schemeClr>
                </a:solidFill>
                <a:ln>
                  <a:noFill/>
                </a:ln>
                <a:effectLst>
                  <a:outerShdw blurRad="50800" dist="38100" dir="2700000" algn="tl" rotWithShape="0">
                    <a:prstClr val="black">
                      <a:alpha val="40000"/>
                    </a:prstClr>
                  </a:outerShdw>
                </a:effectLst>
              </p:spPr>
              <p:txBody>
                <a:bodyPr wrap="square" lIns="0" tIns="0" rIns="0" bIns="0" rtlCol="0"/>
                <a:lstStyle/>
                <a:p>
                  <a:pPr marL="0" marR="0" lvl="0" indent="0" algn="l" defTabSz="623318" rtl="0" eaLnBrk="0" fontAlgn="base" latinLnBrk="0" hangingPunct="0">
                    <a:lnSpc>
                      <a:spcPct val="100000"/>
                    </a:lnSpc>
                    <a:spcBef>
                      <a:spcPct val="0"/>
                    </a:spcBef>
                    <a:spcAft>
                      <a:spcPct val="0"/>
                    </a:spcAft>
                    <a:buClrTx/>
                    <a:buSzTx/>
                    <a:buFontTx/>
                    <a:buNone/>
                    <a:tabLst/>
                    <a:defRPr/>
                  </a:pPr>
                  <a:endParaRPr kumimoji="0" lang="en-US" sz="1226" b="0" i="0" u="none" strike="noStrike" kern="1200" cap="none" spc="0" normalizeH="0" baseline="0" noProof="0">
                    <a:ln>
                      <a:noFill/>
                    </a:ln>
                    <a:solidFill>
                      <a:prstClr val="black"/>
                    </a:solidFill>
                    <a:effectLst/>
                    <a:uLnTx/>
                    <a:uFillTx/>
                    <a:latin typeface="Calibri"/>
                    <a:ea typeface="+mn-ea"/>
                    <a:cs typeface="+mn-cs"/>
                  </a:endParaRPr>
                </a:p>
              </p:txBody>
            </p:sp>
          </p:grpSp>
          <p:pic>
            <p:nvPicPr>
              <p:cNvPr id="82" name="Picture 81">
                <a:extLst>
                  <a:ext uri="{FF2B5EF4-FFF2-40B4-BE49-F238E27FC236}">
                    <a16:creationId xmlns:a16="http://schemas.microsoft.com/office/drawing/2014/main" id="{E8D6C91B-B967-C5A6-87B6-0DB8A678B7B1}"/>
                  </a:ext>
                </a:extLst>
              </p:cNvPr>
              <p:cNvPicPr>
                <a:picLocks noChangeAspect="1"/>
              </p:cNvPicPr>
              <p:nvPr/>
            </p:nvPicPr>
            <p:blipFill>
              <a:blip r:embed="rId3"/>
              <a:stretch>
                <a:fillRect/>
              </a:stretch>
            </p:blipFill>
            <p:spPr>
              <a:xfrm>
                <a:off x="2882342" y="2596551"/>
                <a:ext cx="335868" cy="335868"/>
              </a:xfrm>
              <a:prstGeom prst="rect">
                <a:avLst/>
              </a:prstGeom>
            </p:spPr>
          </p:pic>
        </p:grpSp>
      </p:grpSp>
      <p:sp>
        <p:nvSpPr>
          <p:cNvPr id="85" name="Rectangle: Rounded Corners 84">
            <a:extLst>
              <a:ext uri="{FF2B5EF4-FFF2-40B4-BE49-F238E27FC236}">
                <a16:creationId xmlns:a16="http://schemas.microsoft.com/office/drawing/2014/main" id="{B969B872-2A0F-3BDA-57E2-062669D5FFFE}"/>
              </a:ext>
            </a:extLst>
          </p:cNvPr>
          <p:cNvSpPr/>
          <p:nvPr/>
        </p:nvSpPr>
        <p:spPr bwMode="auto">
          <a:xfrm>
            <a:off x="211294" y="3243938"/>
            <a:ext cx="2255239" cy="1241289"/>
          </a:xfrm>
          <a:prstGeom prst="roundRect">
            <a:avLst/>
          </a:prstGeom>
          <a:noFill/>
          <a:ln w="76200" cap="flat" cmpd="sng" algn="ctr">
            <a:solidFill>
              <a:srgbClr val="107C1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E"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86" name="TextBox 85">
            <a:extLst>
              <a:ext uri="{FF2B5EF4-FFF2-40B4-BE49-F238E27FC236}">
                <a16:creationId xmlns:a16="http://schemas.microsoft.com/office/drawing/2014/main" id="{E782FA5D-EF42-4777-E536-085A5A37020D}"/>
              </a:ext>
            </a:extLst>
          </p:cNvPr>
          <p:cNvSpPr txBox="1"/>
          <p:nvPr/>
        </p:nvSpPr>
        <p:spPr>
          <a:xfrm>
            <a:off x="7324448" y="2016195"/>
            <a:ext cx="4432495" cy="384720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a:ln>
                  <a:noFill/>
                </a:ln>
                <a:solidFill>
                  <a:srgbClr val="000000"/>
                </a:solidFill>
                <a:effectLst/>
                <a:uLnTx/>
                <a:uFillTx/>
                <a:latin typeface="Segoe UI"/>
                <a:ea typeface="+mn-ea"/>
                <a:cs typeface="+mn-cs"/>
              </a:rPr>
              <a:t>Microsoft Entra ID P2</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000000"/>
                </a:solidFill>
                <a:effectLst/>
                <a:uLnTx/>
                <a:uFillTx/>
                <a:latin typeface="Segoe UI"/>
                <a:ea typeface="+mn-ea"/>
                <a:cs typeface="+mn-cs"/>
              </a:rPr>
              <a:t>Access Reviews - Basic access </a:t>
            </a:r>
            <a:br>
              <a:rPr kumimoji="0" lang="en-US" sz="2000" b="0" i="0" u="none" strike="noStrike" kern="1200" cap="none" spc="0" normalizeH="0" baseline="0" noProof="0">
                <a:ln>
                  <a:noFill/>
                </a:ln>
                <a:solidFill>
                  <a:srgbClr val="000000"/>
                </a:solidFill>
                <a:effectLst/>
                <a:uLnTx/>
                <a:uFillTx/>
                <a:latin typeface="Segoe UI"/>
                <a:ea typeface="+mn-ea"/>
                <a:cs typeface="+mn-cs"/>
              </a:rPr>
            </a:br>
            <a:r>
              <a:rPr kumimoji="0" lang="en-US" sz="2000" b="0" i="0" u="none" strike="noStrike" kern="1200" cap="none" spc="0" normalizeH="0" baseline="0" noProof="0">
                <a:ln>
                  <a:noFill/>
                </a:ln>
                <a:solidFill>
                  <a:srgbClr val="000000"/>
                </a:solidFill>
                <a:effectLst/>
                <a:uLnTx/>
                <a:uFillTx/>
                <a:latin typeface="Segoe UI"/>
                <a:ea typeface="+mn-ea"/>
                <a:cs typeface="+mn-cs"/>
              </a:rPr>
              <a:t>certifications and reviews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a:ln>
                <a:noFill/>
              </a:ln>
              <a:solidFill>
                <a:srgbClr val="00000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a:ln>
                <a:noFill/>
              </a:ln>
              <a:solidFill>
                <a:srgbClr val="00000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a:ln>
                  <a:noFill/>
                </a:ln>
                <a:solidFill>
                  <a:srgbClr val="000000"/>
                </a:solidFill>
                <a:effectLst/>
                <a:uLnTx/>
                <a:uFillTx/>
                <a:latin typeface="Segoe UI"/>
                <a:ea typeface="+mn-ea"/>
                <a:cs typeface="+mn-cs"/>
              </a:rPr>
              <a:t>Microsoft Entra ID Governance: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000000"/>
                </a:solidFill>
                <a:effectLst/>
                <a:uLnTx/>
                <a:uFillTx/>
                <a:latin typeface="Segoe UI"/>
                <a:ea typeface="+mn-ea"/>
                <a:cs typeface="+mn-cs"/>
              </a:rPr>
              <a:t>Access Reviews targeting inactive </a:t>
            </a:r>
            <a:br>
              <a:rPr kumimoji="0" lang="en-US" sz="2000" b="0" i="0" u="none" strike="noStrike" kern="1200" cap="none" spc="0" normalizeH="0" baseline="0" noProof="0">
                <a:ln>
                  <a:noFill/>
                </a:ln>
                <a:solidFill>
                  <a:srgbClr val="000000"/>
                </a:solidFill>
                <a:effectLst/>
                <a:uLnTx/>
                <a:uFillTx/>
                <a:latin typeface="Segoe UI"/>
                <a:ea typeface="+mn-ea"/>
                <a:cs typeface="+mn-cs"/>
              </a:rPr>
            </a:br>
            <a:r>
              <a:rPr kumimoji="0" lang="en-US" sz="2000" b="0" i="0" u="none" strike="noStrike" kern="1200" cap="none" spc="0" normalizeH="0" baseline="0" noProof="0">
                <a:ln>
                  <a:noFill/>
                </a:ln>
                <a:solidFill>
                  <a:srgbClr val="000000"/>
                </a:solidFill>
                <a:effectLst/>
                <a:uLnTx/>
                <a:uFillTx/>
                <a:latin typeface="Segoe UI"/>
                <a:ea typeface="+mn-ea"/>
                <a:cs typeface="+mn-cs"/>
              </a:rPr>
              <a:t>identities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000000"/>
                </a:solidFill>
                <a:effectLst/>
                <a:uLnTx/>
                <a:uFillTx/>
                <a:latin typeface="Segoe UI"/>
                <a:ea typeface="+mn-ea"/>
                <a:cs typeface="+mn-cs"/>
              </a:rPr>
              <a:t>Certify PIM for Groups memberships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000000"/>
                </a:solidFill>
                <a:effectLst/>
                <a:uLnTx/>
                <a:uFillTx/>
                <a:latin typeface="Segoe UI"/>
                <a:ea typeface="+mn-ea"/>
                <a:cs typeface="+mn-cs"/>
              </a:rPr>
              <a:t>Machine Learning assisted </a:t>
            </a:r>
            <a:br>
              <a:rPr kumimoji="0" lang="en-US" sz="2000" b="0" i="0" u="none" strike="noStrike" kern="1200" cap="none" spc="0" normalizeH="0" baseline="0" noProof="0">
                <a:ln>
                  <a:noFill/>
                </a:ln>
                <a:solidFill>
                  <a:srgbClr val="000000"/>
                </a:solidFill>
                <a:effectLst/>
                <a:uLnTx/>
                <a:uFillTx/>
                <a:latin typeface="Segoe UI"/>
                <a:ea typeface="+mn-ea"/>
                <a:cs typeface="+mn-cs"/>
              </a:rPr>
            </a:br>
            <a:r>
              <a:rPr kumimoji="0" lang="en-US" sz="2000" b="0" i="0" u="none" strike="noStrike" kern="1200" cap="none" spc="0" normalizeH="0" baseline="0" noProof="0">
                <a:ln>
                  <a:noFill/>
                </a:ln>
                <a:solidFill>
                  <a:srgbClr val="000000"/>
                </a:solidFill>
                <a:effectLst/>
                <a:uLnTx/>
                <a:uFillTx/>
                <a:latin typeface="Segoe UI"/>
                <a:ea typeface="+mn-ea"/>
                <a:cs typeface="+mn-cs"/>
              </a:rPr>
              <a:t>recommendations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DE" sz="2200" b="0" i="0" u="none" strike="noStrike" kern="1200" cap="none" spc="0" normalizeH="0" baseline="0" noProof="0" err="1">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3359560642"/>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08064BE-95E2-70D3-CBBC-6C2F318DD9A7}"/>
              </a:ext>
            </a:extLst>
          </p:cNvPr>
          <p:cNvSpPr>
            <a:spLocks noGrp="1"/>
          </p:cNvSpPr>
          <p:nvPr>
            <p:ph type="title"/>
          </p:nvPr>
        </p:nvSpPr>
        <p:spPr>
          <a:xfrm>
            <a:off x="483550" y="74335"/>
            <a:ext cx="10515600" cy="1325563"/>
          </a:xfrm>
        </p:spPr>
        <p:txBody>
          <a:bodyPr>
            <a:normAutofit/>
          </a:bodyPr>
          <a:lstStyle/>
          <a:p>
            <a:r>
              <a:rPr lang="en-US" sz="3200"/>
              <a:t>Proof of concept (PoC) | Goals</a:t>
            </a:r>
          </a:p>
        </p:txBody>
      </p:sp>
      <p:sp>
        <p:nvSpPr>
          <p:cNvPr id="5" name="Content Placeholder 4">
            <a:extLst>
              <a:ext uri="{FF2B5EF4-FFF2-40B4-BE49-F238E27FC236}">
                <a16:creationId xmlns:a16="http://schemas.microsoft.com/office/drawing/2014/main" id="{0C7DAC29-7CB9-AB19-FDE4-93FA7B4CAF7B}"/>
              </a:ext>
            </a:extLst>
          </p:cNvPr>
          <p:cNvSpPr>
            <a:spLocks noGrp="1"/>
          </p:cNvSpPr>
          <p:nvPr>
            <p:ph sz="quarter" idx="10"/>
          </p:nvPr>
        </p:nvSpPr>
        <p:spPr>
          <a:xfrm>
            <a:off x="586581" y="1616007"/>
            <a:ext cx="11018838" cy="2987228"/>
          </a:xfrm>
        </p:spPr>
        <p:txBody>
          <a:bodyPr vert="horz" wrap="square" lIns="0" tIns="0" rIns="0" bIns="0" rtlCol="0" anchor="t">
            <a:spAutoFit/>
          </a:bodyPr>
          <a:lstStyle/>
          <a:p>
            <a:pPr marL="0" indent="0">
              <a:buNone/>
            </a:pPr>
            <a:r>
              <a:rPr lang="en-US" sz="2000">
                <a:cs typeface="Segoe UI"/>
              </a:rPr>
              <a:t>Demonstrate the value of Microsoft Entra ID Governance in your environment:</a:t>
            </a:r>
          </a:p>
          <a:p>
            <a:pPr marL="0" indent="0">
              <a:buNone/>
            </a:pPr>
            <a:endParaRPr lang="en-US" sz="2000">
              <a:cs typeface="Segoe UI"/>
            </a:endParaRPr>
          </a:p>
          <a:p>
            <a:pPr>
              <a:buFont typeface="Arial" panose="020B0604020202020204" pitchFamily="34" charset="0"/>
              <a:buChar char="•"/>
            </a:pPr>
            <a:r>
              <a:rPr lang="en-US" sz="2000" b="1"/>
              <a:t>Discovery:</a:t>
            </a:r>
            <a:r>
              <a:rPr lang="en-US" sz="2000"/>
              <a:t> Identify current lifecycle and governance processes for providing access to applications and groups as well as certification of such access </a:t>
            </a:r>
          </a:p>
          <a:p>
            <a:pPr>
              <a:buFont typeface="Arial" panose="020B0604020202020204" pitchFamily="34" charset="0"/>
              <a:buChar char="•"/>
            </a:pPr>
            <a:endParaRPr lang="en-US" sz="2000" b="1">
              <a:cs typeface="Segoe UI"/>
            </a:endParaRPr>
          </a:p>
          <a:p>
            <a:pPr>
              <a:buFont typeface="Arial" panose="020B0604020202020204" pitchFamily="34" charset="0"/>
              <a:buChar char="•"/>
            </a:pPr>
            <a:r>
              <a:rPr lang="en-US" sz="2000" b="1">
                <a:cs typeface="Segoe UI"/>
              </a:rPr>
              <a:t>Define: </a:t>
            </a:r>
            <a:r>
              <a:rPr lang="en-US" sz="2000">
                <a:cs typeface="Segoe UI"/>
              </a:rPr>
              <a:t>On a successful completed lifecycle of app assignments and certifications </a:t>
            </a:r>
          </a:p>
          <a:p>
            <a:pPr>
              <a:buFont typeface="Arial" panose="020B0604020202020204" pitchFamily="34" charset="0"/>
              <a:buChar char="•"/>
            </a:pPr>
            <a:endParaRPr lang="en-US" sz="2000" b="1">
              <a:cs typeface="Segoe UI"/>
            </a:endParaRPr>
          </a:p>
          <a:p>
            <a:pPr>
              <a:buFont typeface="Arial" panose="020B0604020202020204" pitchFamily="34" charset="0"/>
              <a:buChar char="•"/>
            </a:pPr>
            <a:r>
              <a:rPr lang="en-US" sz="2000" b="1">
                <a:cs typeface="Segoe UI"/>
              </a:rPr>
              <a:t>Evaluate</a:t>
            </a:r>
            <a:r>
              <a:rPr lang="en-US" sz="2000">
                <a:cs typeface="Segoe UI"/>
              </a:rPr>
              <a:t>: the result of the POC by collecting customer feedback and team insights </a:t>
            </a:r>
            <a:endParaRPr lang="en-US" sz="2000" b="1">
              <a:cs typeface="Segoe UI"/>
            </a:endParaRPr>
          </a:p>
        </p:txBody>
      </p:sp>
      <p:sp>
        <p:nvSpPr>
          <p:cNvPr id="3" name="Title 3">
            <a:extLst>
              <a:ext uri="{FF2B5EF4-FFF2-40B4-BE49-F238E27FC236}">
                <a16:creationId xmlns:a16="http://schemas.microsoft.com/office/drawing/2014/main" id="{7A8D7575-C4B0-530F-066F-0D210377C9A5}"/>
              </a:ext>
            </a:extLst>
          </p:cNvPr>
          <p:cNvSpPr txBox="1">
            <a:spLocks/>
          </p:cNvSpPr>
          <p:nvPr/>
        </p:nvSpPr>
        <p:spPr>
          <a:xfrm>
            <a:off x="588263" y="1060450"/>
            <a:ext cx="11018520" cy="369332"/>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sz="2400"/>
              <a:t>Assign Employee access to resources and Recertification</a:t>
            </a:r>
          </a:p>
        </p:txBody>
      </p:sp>
    </p:spTree>
    <p:extLst>
      <p:ext uri="{BB962C8B-B14F-4D97-AF65-F5344CB8AC3E}">
        <p14:creationId xmlns:p14="http://schemas.microsoft.com/office/powerpoint/2010/main" val="3166275518"/>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BADC24-F14B-20B6-D9B7-B80BAD56DAB6}"/>
              </a:ext>
            </a:extLst>
          </p:cNvPr>
          <p:cNvSpPr>
            <a:spLocks noGrp="1"/>
          </p:cNvSpPr>
          <p:nvPr>
            <p:ph type="title"/>
          </p:nvPr>
        </p:nvSpPr>
        <p:spPr>
          <a:xfrm>
            <a:off x="588263" y="457200"/>
            <a:ext cx="11018520" cy="923330"/>
          </a:xfrm>
        </p:spPr>
        <p:txBody>
          <a:bodyPr>
            <a:normAutofit/>
          </a:bodyPr>
          <a:lstStyle/>
          <a:p>
            <a:r>
              <a:rPr lang="en-US"/>
              <a:t>Access recertification to reduce risk</a:t>
            </a:r>
            <a:br>
              <a:rPr lang="en-US"/>
            </a:br>
            <a:r>
              <a:rPr lang="en-US" sz="2400">
                <a:solidFill>
                  <a:schemeClr val="accent1"/>
                </a:solidFill>
              </a:rPr>
              <a:t>Access Reviews</a:t>
            </a:r>
            <a:endParaRPr lang="en-US">
              <a:solidFill>
                <a:schemeClr val="accent1"/>
              </a:solidFill>
            </a:endParaRPr>
          </a:p>
        </p:txBody>
      </p:sp>
      <p:grpSp>
        <p:nvGrpSpPr>
          <p:cNvPr id="3" name="Natively built-in">
            <a:extLst>
              <a:ext uri="{FF2B5EF4-FFF2-40B4-BE49-F238E27FC236}">
                <a16:creationId xmlns:a16="http://schemas.microsoft.com/office/drawing/2014/main" id="{1EF3CBE1-1C16-D990-2CB6-B625D44D568F}"/>
              </a:ext>
            </a:extLst>
          </p:cNvPr>
          <p:cNvGrpSpPr/>
          <p:nvPr/>
        </p:nvGrpSpPr>
        <p:grpSpPr>
          <a:xfrm>
            <a:off x="595425" y="2112492"/>
            <a:ext cx="3194803" cy="3380064"/>
            <a:chOff x="1072722" y="2112492"/>
            <a:chExt cx="3194803" cy="3380064"/>
          </a:xfrm>
        </p:grpSpPr>
        <p:grpSp>
          <p:nvGrpSpPr>
            <p:cNvPr id="4" name="Group 3">
              <a:extLst>
                <a:ext uri="{FF2B5EF4-FFF2-40B4-BE49-F238E27FC236}">
                  <a16:creationId xmlns:a16="http://schemas.microsoft.com/office/drawing/2014/main" id="{BB3CFFBF-366C-A86B-2110-A8EB41882E16}"/>
                </a:ext>
              </a:extLst>
            </p:cNvPr>
            <p:cNvGrpSpPr/>
            <p:nvPr/>
          </p:nvGrpSpPr>
          <p:grpSpPr>
            <a:xfrm>
              <a:off x="1072722" y="2112492"/>
              <a:ext cx="3194803" cy="3380064"/>
              <a:chOff x="1072722" y="2112492"/>
              <a:chExt cx="3194803" cy="3380064"/>
            </a:xfrm>
          </p:grpSpPr>
          <p:sp>
            <p:nvSpPr>
              <p:cNvPr id="6" name="Rounded Rectangle">
                <a:extLst>
                  <a:ext uri="{FF2B5EF4-FFF2-40B4-BE49-F238E27FC236}">
                    <a16:creationId xmlns:a16="http://schemas.microsoft.com/office/drawing/2014/main" id="{79294B0F-4897-C64D-D1C4-795EA5ABD933}"/>
                  </a:ext>
                </a:extLst>
              </p:cNvPr>
              <p:cNvSpPr/>
              <p:nvPr/>
            </p:nvSpPr>
            <p:spPr>
              <a:xfrm>
                <a:off x="1072722" y="2112492"/>
                <a:ext cx="3194803" cy="3380064"/>
              </a:xfrm>
              <a:prstGeom prst="roundRect">
                <a:avLst>
                  <a:gd name="adj" fmla="val 4221"/>
                </a:avLst>
              </a:prstGeom>
              <a:solidFill>
                <a:srgbClr val="EEEEEE">
                  <a:alpha val="75000"/>
                </a:srgbClr>
              </a:solidFill>
              <a:ln w="12700" cap="flat">
                <a:solidFill>
                  <a:schemeClr val="bg1">
                    <a:lumMod val="85000"/>
                  </a:schemeClr>
                </a:solidFill>
                <a:miter lim="400000"/>
              </a:ln>
              <a:effectLst>
                <a:outerShdw blurRad="114300" dist="25400" dir="5400000" rotWithShape="0">
                  <a:srgbClr val="000000">
                    <a:alpha val="15000"/>
                  </a:srgbClr>
                </a:outerShdw>
              </a:effectLst>
            </p:spPr>
            <p:txBody>
              <a:bodyPr wrap="square" lIns="0" tIns="0" rIns="0" bIns="0" numCol="1"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800" b="0" i="0" u="none" strike="noStrike" kern="0" cap="none" spc="0" normalizeH="0" baseline="0" noProof="0">
                  <a:ln>
                    <a:noFill/>
                  </a:ln>
                  <a:solidFill>
                    <a:srgbClr val="EEEEEE"/>
                  </a:solidFill>
                  <a:effectLst/>
                  <a:uLnTx/>
                  <a:uFillTx/>
                  <a:latin typeface="Century Gothic" panose="020B0502020202020204" pitchFamily="34" charset="0"/>
                </a:endParaRPr>
              </a:p>
            </p:txBody>
          </p:sp>
          <p:cxnSp>
            <p:nvCxnSpPr>
              <p:cNvPr id="7" name="Straight Connector 6">
                <a:extLst>
                  <a:ext uri="{FF2B5EF4-FFF2-40B4-BE49-F238E27FC236}">
                    <a16:creationId xmlns:a16="http://schemas.microsoft.com/office/drawing/2014/main" id="{F78CC9C5-E9FF-23DE-B775-2D45B8156514}"/>
                  </a:ext>
                </a:extLst>
              </p:cNvPr>
              <p:cNvCxnSpPr>
                <a:cxnSpLocks/>
              </p:cNvCxnSpPr>
              <p:nvPr/>
            </p:nvCxnSpPr>
            <p:spPr>
              <a:xfrm>
                <a:off x="1314418" y="3576058"/>
                <a:ext cx="2700000"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724968C6-8521-9AB9-DEE2-5A7356A73F06}"/>
                  </a:ext>
                </a:extLst>
              </p:cNvPr>
              <p:cNvCxnSpPr>
                <a:cxnSpLocks/>
              </p:cNvCxnSpPr>
              <p:nvPr/>
            </p:nvCxnSpPr>
            <p:spPr>
              <a:xfrm>
                <a:off x="1314000" y="5029761"/>
                <a:ext cx="2700000"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D1EE956F-3FFF-0F61-7860-C3AEDCCE649B}"/>
                  </a:ext>
                </a:extLst>
              </p:cNvPr>
              <p:cNvSpPr txBox="1"/>
              <p:nvPr/>
            </p:nvSpPr>
            <p:spPr>
              <a:xfrm>
                <a:off x="1313999" y="3707843"/>
                <a:ext cx="2700000" cy="1225897"/>
              </a:xfrm>
              <a:prstGeom prst="rect">
                <a:avLst/>
              </a:prstGeom>
              <a:noFill/>
            </p:spPr>
            <p:txBody>
              <a:bodyPr wrap="square" lIns="0" tIns="0" rIns="0" bIns="0" rtlCol="0" anchor="ctr" anchorCtr="1">
                <a:noAutofit/>
              </a:bodyPr>
              <a:lstStyle/>
              <a:p>
                <a:pPr algn="ctr"/>
                <a:r>
                  <a:rPr lang="en-US" sz="2000" b="1">
                    <a:gradFill>
                      <a:gsLst>
                        <a:gs pos="2917">
                          <a:schemeClr val="tx1"/>
                        </a:gs>
                        <a:gs pos="30000">
                          <a:schemeClr val="tx1"/>
                        </a:gs>
                      </a:gsLst>
                      <a:lin ang="5400000" scaled="0"/>
                    </a:gradFill>
                    <a:latin typeface="Segoe UI Historic" panose="020B0502040204020203" pitchFamily="34" charset="0"/>
                  </a:rPr>
                  <a:t>Natively built-in to Microsoft </a:t>
                </a:r>
                <a:r>
                  <a:rPr lang="en-US" sz="2000" b="1" err="1">
                    <a:gradFill>
                      <a:gsLst>
                        <a:gs pos="2917">
                          <a:schemeClr val="tx1"/>
                        </a:gs>
                        <a:gs pos="30000">
                          <a:schemeClr val="tx1"/>
                        </a:gs>
                      </a:gsLst>
                      <a:lin ang="5400000" scaled="0"/>
                    </a:gradFill>
                    <a:latin typeface="Segoe UI Historic" panose="020B0502040204020203" pitchFamily="34" charset="0"/>
                  </a:rPr>
                  <a:t>Entra</a:t>
                </a:r>
                <a:endParaRPr lang="en-US" sz="2000" b="1">
                  <a:gradFill>
                    <a:gsLst>
                      <a:gs pos="2917">
                        <a:schemeClr val="tx1"/>
                      </a:gs>
                      <a:gs pos="30000">
                        <a:schemeClr val="tx1"/>
                      </a:gs>
                    </a:gsLst>
                    <a:lin ang="5400000" scaled="0"/>
                  </a:gradFill>
                  <a:latin typeface="Segoe UI Historic" panose="020B0502040204020203" pitchFamily="34" charset="0"/>
                </a:endParaRPr>
              </a:p>
            </p:txBody>
          </p:sp>
        </p:grpSp>
        <p:pic>
          <p:nvPicPr>
            <p:cNvPr id="5" name="Graphic 4">
              <a:extLst>
                <a:ext uri="{FF2B5EF4-FFF2-40B4-BE49-F238E27FC236}">
                  <a16:creationId xmlns:a16="http://schemas.microsoft.com/office/drawing/2014/main" id="{D1C19E79-E9E4-127B-7E7C-76E670D44DA3}"/>
                </a:ext>
              </a:extLst>
            </p:cNvPr>
            <p:cNvPicPr>
              <a:picLocks noChangeAspect="1"/>
            </p:cNvPicPr>
            <p:nvPr/>
          </p:nvPicPr>
          <p:blipFill>
            <a:blip r:embed="rId3"/>
            <a:srcRect/>
            <a:stretch/>
          </p:blipFill>
          <p:spPr>
            <a:xfrm>
              <a:off x="2136604" y="2316879"/>
              <a:ext cx="1054792" cy="1054792"/>
            </a:xfrm>
            <a:prstGeom prst="rect">
              <a:avLst/>
            </a:prstGeom>
          </p:spPr>
        </p:pic>
      </p:grpSp>
      <p:grpSp>
        <p:nvGrpSpPr>
          <p:cNvPr id="10" name="Manage Risk">
            <a:extLst>
              <a:ext uri="{FF2B5EF4-FFF2-40B4-BE49-F238E27FC236}">
                <a16:creationId xmlns:a16="http://schemas.microsoft.com/office/drawing/2014/main" id="{D9ECA18A-C2BA-E1C7-3F94-41466F0146C5}"/>
              </a:ext>
            </a:extLst>
          </p:cNvPr>
          <p:cNvGrpSpPr/>
          <p:nvPr/>
        </p:nvGrpSpPr>
        <p:grpSpPr>
          <a:xfrm>
            <a:off x="4498598" y="2112492"/>
            <a:ext cx="3194803" cy="3380064"/>
            <a:chOff x="5184173" y="2112492"/>
            <a:chExt cx="3194803" cy="3380064"/>
          </a:xfrm>
        </p:grpSpPr>
        <p:grpSp>
          <p:nvGrpSpPr>
            <p:cNvPr id="11" name="Group 10">
              <a:extLst>
                <a:ext uri="{FF2B5EF4-FFF2-40B4-BE49-F238E27FC236}">
                  <a16:creationId xmlns:a16="http://schemas.microsoft.com/office/drawing/2014/main" id="{54EDDF31-4367-F043-2157-5F150C0D6E2A}"/>
                </a:ext>
              </a:extLst>
            </p:cNvPr>
            <p:cNvGrpSpPr/>
            <p:nvPr/>
          </p:nvGrpSpPr>
          <p:grpSpPr>
            <a:xfrm>
              <a:off x="5184173" y="2112492"/>
              <a:ext cx="3194803" cy="3380064"/>
              <a:chOff x="1072722" y="2112492"/>
              <a:chExt cx="3194803" cy="3380064"/>
            </a:xfrm>
          </p:grpSpPr>
          <p:sp>
            <p:nvSpPr>
              <p:cNvPr id="13" name="Rounded Rectangle">
                <a:extLst>
                  <a:ext uri="{FF2B5EF4-FFF2-40B4-BE49-F238E27FC236}">
                    <a16:creationId xmlns:a16="http://schemas.microsoft.com/office/drawing/2014/main" id="{5CF0BE3C-0E9E-5AD5-F71D-4507A2B630DA}"/>
                  </a:ext>
                </a:extLst>
              </p:cNvPr>
              <p:cNvSpPr/>
              <p:nvPr/>
            </p:nvSpPr>
            <p:spPr>
              <a:xfrm>
                <a:off x="1072722" y="2112492"/>
                <a:ext cx="3194803" cy="3380064"/>
              </a:xfrm>
              <a:prstGeom prst="roundRect">
                <a:avLst>
                  <a:gd name="adj" fmla="val 4221"/>
                </a:avLst>
              </a:prstGeom>
              <a:solidFill>
                <a:srgbClr val="EEEEEE">
                  <a:alpha val="75000"/>
                </a:srgbClr>
              </a:solidFill>
              <a:ln w="12700" cap="flat">
                <a:solidFill>
                  <a:schemeClr val="bg1">
                    <a:lumMod val="85000"/>
                  </a:schemeClr>
                </a:solidFill>
                <a:miter lim="400000"/>
              </a:ln>
              <a:effectLst>
                <a:outerShdw blurRad="114300" dist="25400" dir="5400000" rotWithShape="0">
                  <a:srgbClr val="000000">
                    <a:alpha val="15000"/>
                  </a:srgbClr>
                </a:outerShdw>
              </a:effectLst>
            </p:spPr>
            <p:txBody>
              <a:bodyPr wrap="square" lIns="0" tIns="0" rIns="0" bIns="0" numCol="1"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800" b="0" i="0" u="none" strike="noStrike" kern="0" cap="none" spc="0" normalizeH="0" baseline="0" noProof="0">
                  <a:ln>
                    <a:noFill/>
                  </a:ln>
                  <a:solidFill>
                    <a:srgbClr val="EEEEEE"/>
                  </a:solidFill>
                  <a:effectLst/>
                  <a:uLnTx/>
                  <a:uFillTx/>
                  <a:latin typeface="Century Gothic" panose="020B0502020202020204" pitchFamily="34" charset="0"/>
                </a:endParaRPr>
              </a:p>
            </p:txBody>
          </p:sp>
          <p:cxnSp>
            <p:nvCxnSpPr>
              <p:cNvPr id="14" name="Straight Connector 13">
                <a:extLst>
                  <a:ext uri="{FF2B5EF4-FFF2-40B4-BE49-F238E27FC236}">
                    <a16:creationId xmlns:a16="http://schemas.microsoft.com/office/drawing/2014/main" id="{35B2A270-812F-5732-0ED8-5E5824C8FDCA}"/>
                  </a:ext>
                </a:extLst>
              </p:cNvPr>
              <p:cNvCxnSpPr>
                <a:cxnSpLocks/>
              </p:cNvCxnSpPr>
              <p:nvPr/>
            </p:nvCxnSpPr>
            <p:spPr>
              <a:xfrm>
                <a:off x="1314418" y="3576058"/>
                <a:ext cx="2700000"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48287C75-839D-C268-A748-26586D3658E6}"/>
                  </a:ext>
                </a:extLst>
              </p:cNvPr>
              <p:cNvCxnSpPr>
                <a:cxnSpLocks/>
              </p:cNvCxnSpPr>
              <p:nvPr/>
            </p:nvCxnSpPr>
            <p:spPr>
              <a:xfrm>
                <a:off x="1314000" y="5029761"/>
                <a:ext cx="2700000"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0AB5E81A-0B85-88E1-F3AB-0B7F4E632E63}"/>
                  </a:ext>
                </a:extLst>
              </p:cNvPr>
              <p:cNvSpPr txBox="1"/>
              <p:nvPr/>
            </p:nvSpPr>
            <p:spPr>
              <a:xfrm>
                <a:off x="1313999" y="3707843"/>
                <a:ext cx="2700000" cy="1225897"/>
              </a:xfrm>
              <a:prstGeom prst="rect">
                <a:avLst/>
              </a:prstGeom>
              <a:noFill/>
            </p:spPr>
            <p:txBody>
              <a:bodyPr wrap="square" lIns="0" tIns="0" rIns="0" bIns="0" rtlCol="0" anchor="ctr" anchorCtr="1">
                <a:noAutofit/>
              </a:bodyPr>
              <a:lstStyle/>
              <a:p>
                <a:pPr algn="ctr"/>
                <a:r>
                  <a:rPr lang="en-US" sz="2000" b="1">
                    <a:gradFill>
                      <a:gsLst>
                        <a:gs pos="2917">
                          <a:schemeClr val="tx1"/>
                        </a:gs>
                        <a:gs pos="30000">
                          <a:schemeClr val="tx1"/>
                        </a:gs>
                      </a:gsLst>
                      <a:lin ang="5400000" scaled="0"/>
                    </a:gradFill>
                    <a:latin typeface="Segoe UI Historic" panose="020B0502040204020203" pitchFamily="34" charset="0"/>
                  </a:rPr>
                  <a:t>Manage risk and meet compliance for users, guests and workload identities</a:t>
                </a:r>
              </a:p>
            </p:txBody>
          </p:sp>
        </p:grpSp>
        <p:pic>
          <p:nvPicPr>
            <p:cNvPr id="12" name="Picture 11">
              <a:extLst>
                <a:ext uri="{FF2B5EF4-FFF2-40B4-BE49-F238E27FC236}">
                  <a16:creationId xmlns:a16="http://schemas.microsoft.com/office/drawing/2014/main" id="{DF2FF269-2261-5584-42F8-94FD9A9FDFCA}"/>
                </a:ext>
              </a:extLst>
            </p:cNvPr>
            <p:cNvPicPr>
              <a:picLocks noChangeAspect="1"/>
            </p:cNvPicPr>
            <p:nvPr/>
          </p:nvPicPr>
          <p:blipFill rotWithShape="1">
            <a:blip r:embed="rId4"/>
            <a:srcRect l="22598" t="9866" r="29065"/>
            <a:stretch/>
          </p:blipFill>
          <p:spPr>
            <a:xfrm>
              <a:off x="6450351" y="2304275"/>
              <a:ext cx="579178" cy="1080000"/>
            </a:xfrm>
            <a:prstGeom prst="rect">
              <a:avLst/>
            </a:prstGeom>
          </p:spPr>
        </p:pic>
      </p:grpSp>
      <p:grpSp>
        <p:nvGrpSpPr>
          <p:cNvPr id="17" name="Ensure access">
            <a:extLst>
              <a:ext uri="{FF2B5EF4-FFF2-40B4-BE49-F238E27FC236}">
                <a16:creationId xmlns:a16="http://schemas.microsoft.com/office/drawing/2014/main" id="{A56A3DA9-4F04-A861-A8D7-EF00E1BA4A05}"/>
              </a:ext>
            </a:extLst>
          </p:cNvPr>
          <p:cNvGrpSpPr/>
          <p:nvPr/>
        </p:nvGrpSpPr>
        <p:grpSpPr>
          <a:xfrm>
            <a:off x="8401772" y="2112492"/>
            <a:ext cx="3194803" cy="3380064"/>
            <a:chOff x="8607857" y="2112492"/>
            <a:chExt cx="3194803" cy="3380064"/>
          </a:xfrm>
        </p:grpSpPr>
        <p:grpSp>
          <p:nvGrpSpPr>
            <p:cNvPr id="18" name="Group 17">
              <a:extLst>
                <a:ext uri="{FF2B5EF4-FFF2-40B4-BE49-F238E27FC236}">
                  <a16:creationId xmlns:a16="http://schemas.microsoft.com/office/drawing/2014/main" id="{839F3738-5E6C-DBD7-D1F9-B7C7615BD34E}"/>
                </a:ext>
              </a:extLst>
            </p:cNvPr>
            <p:cNvGrpSpPr/>
            <p:nvPr/>
          </p:nvGrpSpPr>
          <p:grpSpPr>
            <a:xfrm>
              <a:off x="8607857" y="2112492"/>
              <a:ext cx="3194803" cy="3380064"/>
              <a:chOff x="1072722" y="2112492"/>
              <a:chExt cx="3194803" cy="3380064"/>
            </a:xfrm>
          </p:grpSpPr>
          <p:sp>
            <p:nvSpPr>
              <p:cNvPr id="27" name="Rounded Rectangle">
                <a:extLst>
                  <a:ext uri="{FF2B5EF4-FFF2-40B4-BE49-F238E27FC236}">
                    <a16:creationId xmlns:a16="http://schemas.microsoft.com/office/drawing/2014/main" id="{5DB5BFFB-CD46-E175-AE42-C2E8025B3476}"/>
                  </a:ext>
                </a:extLst>
              </p:cNvPr>
              <p:cNvSpPr/>
              <p:nvPr/>
            </p:nvSpPr>
            <p:spPr>
              <a:xfrm>
                <a:off x="1072722" y="2112492"/>
                <a:ext cx="3194803" cy="3380064"/>
              </a:xfrm>
              <a:prstGeom prst="roundRect">
                <a:avLst>
                  <a:gd name="adj" fmla="val 4221"/>
                </a:avLst>
              </a:prstGeom>
              <a:solidFill>
                <a:srgbClr val="EEEEEE">
                  <a:alpha val="75000"/>
                </a:srgbClr>
              </a:solidFill>
              <a:ln w="12700" cap="flat">
                <a:solidFill>
                  <a:schemeClr val="bg1">
                    <a:lumMod val="85000"/>
                  </a:schemeClr>
                </a:solidFill>
                <a:miter lim="400000"/>
              </a:ln>
              <a:effectLst>
                <a:outerShdw blurRad="114300" dist="25400" dir="5400000" rotWithShape="0">
                  <a:srgbClr val="000000">
                    <a:alpha val="15000"/>
                  </a:srgbClr>
                </a:outerShdw>
              </a:effectLst>
            </p:spPr>
            <p:txBody>
              <a:bodyPr wrap="square" lIns="0" tIns="0" rIns="0" bIns="0" numCol="1"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800" b="0" i="0" u="none" strike="noStrike" kern="0" cap="none" spc="0" normalizeH="0" baseline="0" noProof="0">
                  <a:ln>
                    <a:noFill/>
                  </a:ln>
                  <a:solidFill>
                    <a:srgbClr val="EEEEEE"/>
                  </a:solidFill>
                  <a:effectLst/>
                  <a:uLnTx/>
                  <a:uFillTx/>
                  <a:latin typeface="Century Gothic" panose="020B0502020202020204" pitchFamily="34" charset="0"/>
                </a:endParaRPr>
              </a:p>
            </p:txBody>
          </p:sp>
          <p:cxnSp>
            <p:nvCxnSpPr>
              <p:cNvPr id="28" name="Straight Connector 27">
                <a:extLst>
                  <a:ext uri="{FF2B5EF4-FFF2-40B4-BE49-F238E27FC236}">
                    <a16:creationId xmlns:a16="http://schemas.microsoft.com/office/drawing/2014/main" id="{26DF817D-6217-C2DB-2315-D4B4DC2116D9}"/>
                  </a:ext>
                </a:extLst>
              </p:cNvPr>
              <p:cNvCxnSpPr>
                <a:cxnSpLocks/>
              </p:cNvCxnSpPr>
              <p:nvPr/>
            </p:nvCxnSpPr>
            <p:spPr>
              <a:xfrm>
                <a:off x="1314418" y="3576058"/>
                <a:ext cx="2700000"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32CF0626-DEB6-9369-7381-EFCA66A004C6}"/>
                  </a:ext>
                </a:extLst>
              </p:cNvPr>
              <p:cNvCxnSpPr>
                <a:cxnSpLocks/>
              </p:cNvCxnSpPr>
              <p:nvPr/>
            </p:nvCxnSpPr>
            <p:spPr>
              <a:xfrm>
                <a:off x="1314000" y="5029761"/>
                <a:ext cx="2700000"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ECCD6F94-5A56-A186-7AA7-BB92CD70520B}"/>
                  </a:ext>
                </a:extLst>
              </p:cNvPr>
              <p:cNvSpPr txBox="1"/>
              <p:nvPr/>
            </p:nvSpPr>
            <p:spPr>
              <a:xfrm>
                <a:off x="1313999" y="3707843"/>
                <a:ext cx="2700000" cy="1225897"/>
              </a:xfrm>
              <a:prstGeom prst="rect">
                <a:avLst/>
              </a:prstGeom>
              <a:noFill/>
            </p:spPr>
            <p:txBody>
              <a:bodyPr wrap="square" lIns="0" tIns="0" rIns="0" bIns="0" rtlCol="0" anchor="ctr" anchorCtr="1">
                <a:noAutofit/>
              </a:bodyPr>
              <a:lstStyle/>
              <a:p>
                <a:pPr algn="ctr"/>
                <a:r>
                  <a:rPr lang="en-US" sz="2000" b="1">
                    <a:gradFill>
                      <a:gsLst>
                        <a:gs pos="2917">
                          <a:schemeClr val="tx1"/>
                        </a:gs>
                        <a:gs pos="30000">
                          <a:schemeClr val="tx1"/>
                        </a:gs>
                      </a:gsLst>
                      <a:lin ang="5400000" scaled="0"/>
                    </a:gradFill>
                    <a:latin typeface="Segoe UI Historic" panose="020B0502040204020203" pitchFamily="34" charset="0"/>
                  </a:rPr>
                  <a:t>Ensure access to sensitive Teams, Groups, Apps, Roles is reviewed periodically</a:t>
                </a:r>
              </a:p>
            </p:txBody>
          </p:sp>
        </p:grpSp>
        <p:grpSp>
          <p:nvGrpSpPr>
            <p:cNvPr id="19" name="Group 18">
              <a:extLst>
                <a:ext uri="{FF2B5EF4-FFF2-40B4-BE49-F238E27FC236}">
                  <a16:creationId xmlns:a16="http://schemas.microsoft.com/office/drawing/2014/main" id="{80631CA9-86E7-B720-C571-B343D37FDB02}"/>
                </a:ext>
              </a:extLst>
            </p:cNvPr>
            <p:cNvGrpSpPr/>
            <p:nvPr/>
          </p:nvGrpSpPr>
          <p:grpSpPr>
            <a:xfrm>
              <a:off x="9636015" y="2425142"/>
              <a:ext cx="1126237" cy="921543"/>
              <a:chOff x="9802434" y="2625745"/>
              <a:chExt cx="1126237" cy="921543"/>
            </a:xfrm>
          </p:grpSpPr>
          <p:grpSp>
            <p:nvGrpSpPr>
              <p:cNvPr id="20" name="Group 19">
                <a:extLst>
                  <a:ext uri="{FF2B5EF4-FFF2-40B4-BE49-F238E27FC236}">
                    <a16:creationId xmlns:a16="http://schemas.microsoft.com/office/drawing/2014/main" id="{C0B52947-2BDC-0B84-D723-62BC7247B1CB}"/>
                  </a:ext>
                </a:extLst>
              </p:cNvPr>
              <p:cNvGrpSpPr/>
              <p:nvPr/>
            </p:nvGrpSpPr>
            <p:grpSpPr>
              <a:xfrm>
                <a:off x="9802434" y="2625745"/>
                <a:ext cx="674980" cy="794344"/>
                <a:chOff x="8437453" y="2735147"/>
                <a:chExt cx="387178" cy="455648"/>
              </a:xfrm>
            </p:grpSpPr>
            <p:sp>
              <p:nvSpPr>
                <p:cNvPr id="24" name="Parallelogram 23">
                  <a:extLst>
                    <a:ext uri="{FF2B5EF4-FFF2-40B4-BE49-F238E27FC236}">
                      <a16:creationId xmlns:a16="http://schemas.microsoft.com/office/drawing/2014/main" id="{7322C560-7B8D-0B69-1823-13CC6A5C824A}"/>
                    </a:ext>
                  </a:extLst>
                </p:cNvPr>
                <p:cNvSpPr/>
                <p:nvPr/>
              </p:nvSpPr>
              <p:spPr bwMode="auto">
                <a:xfrm rot="5400000" flipV="1">
                  <a:off x="8567364" y="2933525"/>
                  <a:ext cx="334698" cy="179837"/>
                </a:xfrm>
                <a:prstGeom prst="parallelogram">
                  <a:avLst>
                    <a:gd name="adj" fmla="val 49150"/>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Segoe UI Historic" panose="020B0502040204020203" pitchFamily="34" charset="0"/>
                    <a:ea typeface="Segoe UI Historic" panose="020B0502040204020203" pitchFamily="34" charset="0"/>
                    <a:cs typeface="Segoe UI Historic" panose="020B0502040204020203" pitchFamily="34" charset="0"/>
                  </a:endParaRPr>
                </a:p>
              </p:txBody>
            </p:sp>
            <p:sp>
              <p:nvSpPr>
                <p:cNvPr id="25" name="Parallelogram 24">
                  <a:extLst>
                    <a:ext uri="{FF2B5EF4-FFF2-40B4-BE49-F238E27FC236}">
                      <a16:creationId xmlns:a16="http://schemas.microsoft.com/office/drawing/2014/main" id="{1570F31C-9586-0C52-0D8C-D3F03D11C5B6}"/>
                    </a:ext>
                  </a:extLst>
                </p:cNvPr>
                <p:cNvSpPr/>
                <p:nvPr/>
              </p:nvSpPr>
              <p:spPr bwMode="auto">
                <a:xfrm rot="16200000" flipH="1" flipV="1">
                  <a:off x="8361187" y="2932360"/>
                  <a:ext cx="334701" cy="182170"/>
                </a:xfrm>
                <a:prstGeom prst="parallelogram">
                  <a:avLst>
                    <a:gd name="adj" fmla="val 55464"/>
                  </a:avLst>
                </a:prstGeom>
                <a:solidFill>
                  <a:schemeClr val="tx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Segoe UI Historic" panose="020B0502040204020203" pitchFamily="34" charset="0"/>
                    <a:ea typeface="Segoe UI Historic" panose="020B0502040204020203" pitchFamily="34" charset="0"/>
                    <a:cs typeface="Segoe UI Historic" panose="020B0502040204020203" pitchFamily="34" charset="0"/>
                  </a:endParaRPr>
                </a:p>
              </p:txBody>
            </p:sp>
            <p:sp>
              <p:nvSpPr>
                <p:cNvPr id="26" name="Parallelogram 25">
                  <a:extLst>
                    <a:ext uri="{FF2B5EF4-FFF2-40B4-BE49-F238E27FC236}">
                      <a16:creationId xmlns:a16="http://schemas.microsoft.com/office/drawing/2014/main" id="{15D73AE5-EC9F-C2B2-BB97-C7B4F02BAD35}"/>
                    </a:ext>
                  </a:extLst>
                </p:cNvPr>
                <p:cNvSpPr/>
                <p:nvPr/>
              </p:nvSpPr>
              <p:spPr bwMode="auto">
                <a:xfrm rot="12600000">
                  <a:off x="8466635" y="2735147"/>
                  <a:ext cx="334701" cy="182859"/>
                </a:xfrm>
                <a:prstGeom prst="parallelogram">
                  <a:avLst>
                    <a:gd name="adj" fmla="val 67500"/>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Segoe UI Historic" panose="020B0502040204020203" pitchFamily="34" charset="0"/>
                    <a:ea typeface="Segoe UI Historic" panose="020B0502040204020203" pitchFamily="34" charset="0"/>
                    <a:cs typeface="Segoe UI Historic" panose="020B0502040204020203" pitchFamily="34" charset="0"/>
                  </a:endParaRPr>
                </a:p>
              </p:txBody>
            </p:sp>
          </p:grpSp>
          <p:grpSp>
            <p:nvGrpSpPr>
              <p:cNvPr id="21" name="Group 20">
                <a:extLst>
                  <a:ext uri="{FF2B5EF4-FFF2-40B4-BE49-F238E27FC236}">
                    <a16:creationId xmlns:a16="http://schemas.microsoft.com/office/drawing/2014/main" id="{DAF209F5-72CD-844D-8086-900840A3E43E}"/>
                  </a:ext>
                </a:extLst>
              </p:cNvPr>
              <p:cNvGrpSpPr/>
              <p:nvPr/>
            </p:nvGrpSpPr>
            <p:grpSpPr>
              <a:xfrm>
                <a:off x="10438470" y="3057087"/>
                <a:ext cx="490201" cy="490201"/>
                <a:chOff x="9567757" y="596788"/>
                <a:chExt cx="887289" cy="887289"/>
              </a:xfrm>
            </p:grpSpPr>
            <p:sp useBgFill="1">
              <p:nvSpPr>
                <p:cNvPr id="22" name="Oval 21">
                  <a:extLst>
                    <a:ext uri="{FF2B5EF4-FFF2-40B4-BE49-F238E27FC236}">
                      <a16:creationId xmlns:a16="http://schemas.microsoft.com/office/drawing/2014/main" id="{0638CBF5-C238-C1B8-C81A-C7DFFC8F57B2}"/>
                    </a:ext>
                  </a:extLst>
                </p:cNvPr>
                <p:cNvSpPr/>
                <p:nvPr/>
              </p:nvSpPr>
              <p:spPr bwMode="auto">
                <a:xfrm>
                  <a:off x="9567757" y="596788"/>
                  <a:ext cx="887289" cy="887289"/>
                </a:xfrm>
                <a:prstGeom prst="ellipse">
                  <a:avLst/>
                </a:prstGeom>
                <a:ln>
                  <a:solidFill>
                    <a:srgbClr val="0070C0"/>
                  </a:solidFill>
                  <a:prstDash val="dash"/>
                </a:ln>
              </p:spPr>
              <p:txBody>
                <a:bodyPr wrap="square" lIns="0" tIns="0" rIns="0" bIns="0" rtlCol="0"/>
                <a:lstStyle/>
                <a:p>
                  <a:pPr marL="0" marR="0" lvl="0" indent="0" algn="l" defTabSz="623318" rtl="0" eaLnBrk="1" fontAlgn="auto" latinLnBrk="0" hangingPunct="1">
                    <a:lnSpc>
                      <a:spcPct val="100000"/>
                    </a:lnSpc>
                    <a:spcBef>
                      <a:spcPts val="0"/>
                    </a:spcBef>
                    <a:spcAft>
                      <a:spcPts val="0"/>
                    </a:spcAft>
                    <a:buClrTx/>
                    <a:buSzTx/>
                    <a:buFontTx/>
                    <a:buNone/>
                    <a:tabLst/>
                    <a:defRPr/>
                  </a:pPr>
                  <a:endParaRPr kumimoji="0" lang="en-US" sz="1226" b="0" i="0" u="none" strike="noStrike" kern="1200" cap="none" spc="0" normalizeH="0" baseline="0" noProof="0" err="1">
                    <a:ln>
                      <a:noFill/>
                    </a:ln>
                    <a:solidFill>
                      <a:prstClr val="black"/>
                    </a:solidFill>
                    <a:effectLst/>
                    <a:uLnTx/>
                    <a:uFillTx/>
                    <a:latin typeface="Calibri"/>
                    <a:ea typeface="+mn-ea"/>
                    <a:cs typeface="+mn-cs"/>
                  </a:endParaRPr>
                </a:p>
              </p:txBody>
            </p:sp>
            <p:sp>
              <p:nvSpPr>
                <p:cNvPr id="23" name="list_4" title="Icon of a checklist">
                  <a:extLst>
                    <a:ext uri="{FF2B5EF4-FFF2-40B4-BE49-F238E27FC236}">
                      <a16:creationId xmlns:a16="http://schemas.microsoft.com/office/drawing/2014/main" id="{FE9029F7-27DC-361B-643B-FDF5213E55D6}"/>
                    </a:ext>
                  </a:extLst>
                </p:cNvPr>
                <p:cNvSpPr>
                  <a:spLocks noChangeAspect="1" noEditPoints="1"/>
                </p:cNvSpPr>
                <p:nvPr/>
              </p:nvSpPr>
              <p:spPr bwMode="auto">
                <a:xfrm>
                  <a:off x="9746144" y="861147"/>
                  <a:ext cx="530515" cy="358570"/>
                </a:xfrm>
                <a:custGeom>
                  <a:avLst/>
                  <a:gdLst>
                    <a:gd name="T0" fmla="*/ 90 w 253"/>
                    <a:gd name="T1" fmla="*/ 24 h 171"/>
                    <a:gd name="T2" fmla="*/ 253 w 253"/>
                    <a:gd name="T3" fmla="*/ 24 h 171"/>
                    <a:gd name="T4" fmla="*/ 90 w 253"/>
                    <a:gd name="T5" fmla="*/ 73 h 171"/>
                    <a:gd name="T6" fmla="*/ 253 w 253"/>
                    <a:gd name="T7" fmla="*/ 73 h 171"/>
                    <a:gd name="T8" fmla="*/ 90 w 253"/>
                    <a:gd name="T9" fmla="*/ 121 h 171"/>
                    <a:gd name="T10" fmla="*/ 253 w 253"/>
                    <a:gd name="T11" fmla="*/ 121 h 171"/>
                    <a:gd name="T12" fmla="*/ 90 w 253"/>
                    <a:gd name="T13" fmla="*/ 171 h 171"/>
                    <a:gd name="T14" fmla="*/ 253 w 253"/>
                    <a:gd name="T15" fmla="*/ 171 h 171"/>
                    <a:gd name="T16" fmla="*/ 0 w 253"/>
                    <a:gd name="T17" fmla="*/ 23 h 171"/>
                    <a:gd name="T18" fmla="*/ 17 w 253"/>
                    <a:gd name="T19" fmla="*/ 40 h 171"/>
                    <a:gd name="T20" fmla="*/ 58 w 253"/>
                    <a:gd name="T21" fmla="*/ 0 h 171"/>
                    <a:gd name="T22" fmla="*/ 0 w 253"/>
                    <a:gd name="T23" fmla="*/ 121 h 171"/>
                    <a:gd name="T24" fmla="*/ 17 w 253"/>
                    <a:gd name="T25" fmla="*/ 138 h 171"/>
                    <a:gd name="T26" fmla="*/ 58 w 253"/>
                    <a:gd name="T27" fmla="*/ 98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3" h="171">
                      <a:moveTo>
                        <a:pt x="90" y="24"/>
                      </a:moveTo>
                      <a:lnTo>
                        <a:pt x="253" y="24"/>
                      </a:lnTo>
                      <a:moveTo>
                        <a:pt x="90" y="73"/>
                      </a:moveTo>
                      <a:lnTo>
                        <a:pt x="253" y="73"/>
                      </a:lnTo>
                      <a:moveTo>
                        <a:pt x="90" y="121"/>
                      </a:moveTo>
                      <a:lnTo>
                        <a:pt x="253" y="121"/>
                      </a:lnTo>
                      <a:moveTo>
                        <a:pt x="90" y="171"/>
                      </a:moveTo>
                      <a:lnTo>
                        <a:pt x="253" y="171"/>
                      </a:lnTo>
                      <a:moveTo>
                        <a:pt x="0" y="23"/>
                      </a:moveTo>
                      <a:lnTo>
                        <a:pt x="17" y="40"/>
                      </a:lnTo>
                      <a:lnTo>
                        <a:pt x="58" y="0"/>
                      </a:lnTo>
                      <a:moveTo>
                        <a:pt x="0" y="121"/>
                      </a:moveTo>
                      <a:lnTo>
                        <a:pt x="17" y="138"/>
                      </a:lnTo>
                      <a:lnTo>
                        <a:pt x="58" y="98"/>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282828"/>
                    </a:solidFill>
                    <a:effectLst/>
                    <a:uLnTx/>
                    <a:uFillTx/>
                    <a:latin typeface="Segoe UI"/>
                    <a:ea typeface="+mn-ea"/>
                    <a:cs typeface="+mn-cs"/>
                  </a:endParaRPr>
                </a:p>
              </p:txBody>
            </p:sp>
          </p:grpSp>
        </p:grpSp>
      </p:grpSp>
    </p:spTree>
    <p:extLst>
      <p:ext uri="{BB962C8B-B14F-4D97-AF65-F5344CB8AC3E}">
        <p14:creationId xmlns:p14="http://schemas.microsoft.com/office/powerpoint/2010/main" val="3110665156"/>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438B0E-667B-FC77-F065-1055EBC74863}"/>
              </a:ext>
            </a:extLst>
          </p:cNvPr>
          <p:cNvSpPr>
            <a:spLocks noGrp="1"/>
          </p:cNvSpPr>
          <p:nvPr>
            <p:ph type="title"/>
          </p:nvPr>
        </p:nvSpPr>
        <p:spPr>
          <a:xfrm>
            <a:off x="763225" y="475989"/>
            <a:ext cx="11018520" cy="923330"/>
          </a:xfrm>
        </p:spPr>
        <p:txBody>
          <a:bodyPr>
            <a:normAutofit/>
          </a:bodyPr>
          <a:lstStyle/>
          <a:p>
            <a:r>
              <a:rPr lang="en-US"/>
              <a:t>How Access Reviews works </a:t>
            </a:r>
            <a:br>
              <a:rPr lang="en-US"/>
            </a:br>
            <a:r>
              <a:rPr lang="en-US" sz="2400">
                <a:solidFill>
                  <a:schemeClr val="accent1"/>
                </a:solidFill>
              </a:rPr>
              <a:t>Administrator</a:t>
            </a:r>
            <a:endParaRPr lang="en-US">
              <a:solidFill>
                <a:schemeClr val="accent1"/>
              </a:solidFill>
            </a:endParaRPr>
          </a:p>
        </p:txBody>
      </p:sp>
      <p:sp>
        <p:nvSpPr>
          <p:cNvPr id="3" name="Content Placeholder 2">
            <a:extLst>
              <a:ext uri="{FF2B5EF4-FFF2-40B4-BE49-F238E27FC236}">
                <a16:creationId xmlns:a16="http://schemas.microsoft.com/office/drawing/2014/main" id="{3A28789C-DA5B-D2FE-6F6C-60AE904E2B50}"/>
              </a:ext>
            </a:extLst>
          </p:cNvPr>
          <p:cNvSpPr txBox="1">
            <a:spLocks/>
          </p:cNvSpPr>
          <p:nvPr/>
        </p:nvSpPr>
        <p:spPr>
          <a:xfrm>
            <a:off x="709709" y="2377818"/>
            <a:ext cx="1552659" cy="215444"/>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400" b="1"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1. Selects resource</a:t>
            </a:r>
          </a:p>
        </p:txBody>
      </p:sp>
      <p:sp>
        <p:nvSpPr>
          <p:cNvPr id="4" name="Content Placeholder 2">
            <a:extLst>
              <a:ext uri="{FF2B5EF4-FFF2-40B4-BE49-F238E27FC236}">
                <a16:creationId xmlns:a16="http://schemas.microsoft.com/office/drawing/2014/main" id="{ECD60AD4-741D-E2F4-30EC-039E7E2A680F}"/>
              </a:ext>
            </a:extLst>
          </p:cNvPr>
          <p:cNvSpPr txBox="1">
            <a:spLocks/>
          </p:cNvSpPr>
          <p:nvPr/>
        </p:nvSpPr>
        <p:spPr>
          <a:xfrm>
            <a:off x="1706985" y="2852901"/>
            <a:ext cx="1066058" cy="778675"/>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10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Team/Group</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1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SaaS application</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1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Privileged role</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1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Access Package</a:t>
            </a:r>
          </a:p>
        </p:txBody>
      </p:sp>
      <p:grpSp>
        <p:nvGrpSpPr>
          <p:cNvPr id="5" name="Group 4">
            <a:extLst>
              <a:ext uri="{FF2B5EF4-FFF2-40B4-BE49-F238E27FC236}">
                <a16:creationId xmlns:a16="http://schemas.microsoft.com/office/drawing/2014/main" id="{8442A8C5-B75A-4C5C-A1D8-AB9376E5D762}"/>
              </a:ext>
            </a:extLst>
          </p:cNvPr>
          <p:cNvGrpSpPr/>
          <p:nvPr/>
        </p:nvGrpSpPr>
        <p:grpSpPr>
          <a:xfrm>
            <a:off x="925015" y="3053832"/>
            <a:ext cx="477144" cy="561523"/>
            <a:chOff x="8437453" y="2735147"/>
            <a:chExt cx="387178" cy="455648"/>
          </a:xfrm>
        </p:grpSpPr>
        <p:sp>
          <p:nvSpPr>
            <p:cNvPr id="6" name="Parallelogram 5">
              <a:extLst>
                <a:ext uri="{FF2B5EF4-FFF2-40B4-BE49-F238E27FC236}">
                  <a16:creationId xmlns:a16="http://schemas.microsoft.com/office/drawing/2014/main" id="{2F82C7C4-B06C-D389-F0EF-B56A57920220}"/>
                </a:ext>
              </a:extLst>
            </p:cNvPr>
            <p:cNvSpPr/>
            <p:nvPr/>
          </p:nvSpPr>
          <p:spPr bwMode="auto">
            <a:xfrm rot="5400000" flipV="1">
              <a:off x="8567364" y="2933525"/>
              <a:ext cx="334698" cy="179837"/>
            </a:xfrm>
            <a:prstGeom prst="parallelogram">
              <a:avLst>
                <a:gd name="adj" fmla="val 49150"/>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Historic" panose="020B0502040204020203" pitchFamily="34" charset="0"/>
                <a:ea typeface="Segoe UI Historic" panose="020B0502040204020203" pitchFamily="34" charset="0"/>
                <a:cs typeface="Segoe UI Historic" panose="020B0502040204020203" pitchFamily="34" charset="0"/>
              </a:endParaRPr>
            </a:p>
          </p:txBody>
        </p:sp>
        <p:sp>
          <p:nvSpPr>
            <p:cNvPr id="7" name="Parallelogram 6">
              <a:extLst>
                <a:ext uri="{FF2B5EF4-FFF2-40B4-BE49-F238E27FC236}">
                  <a16:creationId xmlns:a16="http://schemas.microsoft.com/office/drawing/2014/main" id="{326D8C3D-5EF4-00BA-9A2A-97E402F0F762}"/>
                </a:ext>
              </a:extLst>
            </p:cNvPr>
            <p:cNvSpPr/>
            <p:nvPr/>
          </p:nvSpPr>
          <p:spPr bwMode="auto">
            <a:xfrm rot="16200000" flipH="1" flipV="1">
              <a:off x="8361187" y="2932360"/>
              <a:ext cx="334701" cy="182170"/>
            </a:xfrm>
            <a:prstGeom prst="parallelogram">
              <a:avLst>
                <a:gd name="adj" fmla="val 55464"/>
              </a:avLst>
            </a:prstGeom>
            <a:solidFill>
              <a:schemeClr val="tx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Historic" panose="020B0502040204020203" pitchFamily="34" charset="0"/>
                <a:ea typeface="Segoe UI Historic" panose="020B0502040204020203" pitchFamily="34" charset="0"/>
                <a:cs typeface="Segoe UI Historic" panose="020B0502040204020203" pitchFamily="34" charset="0"/>
              </a:endParaRPr>
            </a:p>
          </p:txBody>
        </p:sp>
        <p:sp>
          <p:nvSpPr>
            <p:cNvPr id="8" name="Parallelogram 7">
              <a:extLst>
                <a:ext uri="{FF2B5EF4-FFF2-40B4-BE49-F238E27FC236}">
                  <a16:creationId xmlns:a16="http://schemas.microsoft.com/office/drawing/2014/main" id="{754140A3-A7E8-5618-5E59-16A82D8C59FC}"/>
                </a:ext>
              </a:extLst>
            </p:cNvPr>
            <p:cNvSpPr/>
            <p:nvPr/>
          </p:nvSpPr>
          <p:spPr bwMode="auto">
            <a:xfrm rot="12600000">
              <a:off x="8466635" y="2735147"/>
              <a:ext cx="334701" cy="182859"/>
            </a:xfrm>
            <a:prstGeom prst="parallelogram">
              <a:avLst>
                <a:gd name="adj" fmla="val 67500"/>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Historic" panose="020B0502040204020203" pitchFamily="34" charset="0"/>
                <a:ea typeface="Segoe UI Historic" panose="020B0502040204020203" pitchFamily="34" charset="0"/>
                <a:cs typeface="Segoe UI Historic" panose="020B0502040204020203" pitchFamily="34" charset="0"/>
              </a:endParaRPr>
            </a:p>
          </p:txBody>
        </p:sp>
      </p:grpSp>
      <p:sp>
        <p:nvSpPr>
          <p:cNvPr id="9" name="Content Placeholder 2">
            <a:extLst>
              <a:ext uri="{FF2B5EF4-FFF2-40B4-BE49-F238E27FC236}">
                <a16:creationId xmlns:a16="http://schemas.microsoft.com/office/drawing/2014/main" id="{B95463B0-5D50-C681-CF71-20BCC448821F}"/>
              </a:ext>
            </a:extLst>
          </p:cNvPr>
          <p:cNvSpPr txBox="1">
            <a:spLocks/>
          </p:cNvSpPr>
          <p:nvPr/>
        </p:nvSpPr>
        <p:spPr>
          <a:xfrm>
            <a:off x="3298292" y="2372054"/>
            <a:ext cx="1552659" cy="215444"/>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400" b="1"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2. Selects scope</a:t>
            </a:r>
            <a:endParaRPr kumimoji="0" lang="en-US" sz="14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endParaRPr>
          </a:p>
        </p:txBody>
      </p:sp>
      <p:sp>
        <p:nvSpPr>
          <p:cNvPr id="10" name="Content Placeholder 2">
            <a:extLst>
              <a:ext uri="{FF2B5EF4-FFF2-40B4-BE49-F238E27FC236}">
                <a16:creationId xmlns:a16="http://schemas.microsoft.com/office/drawing/2014/main" id="{F464F216-2CDA-8603-87C7-F2C651F5DD96}"/>
              </a:ext>
            </a:extLst>
          </p:cNvPr>
          <p:cNvSpPr txBox="1">
            <a:spLocks/>
          </p:cNvSpPr>
          <p:nvPr/>
        </p:nvSpPr>
        <p:spPr>
          <a:xfrm>
            <a:off x="4198112" y="2805737"/>
            <a:ext cx="1266121" cy="778675"/>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1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Guests</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1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Employees</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1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Everyone</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100">
                <a:gradFill>
                  <a:gsLst>
                    <a:gs pos="1250">
                      <a:srgbClr val="000000"/>
                    </a:gs>
                    <a:gs pos="100000">
                      <a:srgbClr val="000000"/>
                    </a:gs>
                  </a:gsLst>
                  <a:lin ang="5400000" scaled="0"/>
                </a:gradFill>
                <a:latin typeface="Segoe UI"/>
              </a:rPr>
              <a:t>Workload Identities</a:t>
            </a:r>
            <a:endParaRPr kumimoji="0" lang="en-US" sz="11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endParaRPr>
          </a:p>
        </p:txBody>
      </p:sp>
      <p:sp>
        <p:nvSpPr>
          <p:cNvPr id="11" name="people_4" title="Icon of a person">
            <a:extLst>
              <a:ext uri="{FF2B5EF4-FFF2-40B4-BE49-F238E27FC236}">
                <a16:creationId xmlns:a16="http://schemas.microsoft.com/office/drawing/2014/main" id="{2740C00C-C948-9AD4-CE6B-A0C3EFC9978B}"/>
              </a:ext>
            </a:extLst>
          </p:cNvPr>
          <p:cNvSpPr>
            <a:spLocks noChangeAspect="1" noEditPoints="1"/>
          </p:cNvSpPr>
          <p:nvPr/>
        </p:nvSpPr>
        <p:spPr bwMode="auto">
          <a:xfrm>
            <a:off x="864477" y="4573856"/>
            <a:ext cx="537682" cy="60112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 name="Content Placeholder 2">
            <a:extLst>
              <a:ext uri="{FF2B5EF4-FFF2-40B4-BE49-F238E27FC236}">
                <a16:creationId xmlns:a16="http://schemas.microsoft.com/office/drawing/2014/main" id="{8F5D7D4F-3B60-1EE5-E08C-A3CE9796E36E}"/>
              </a:ext>
            </a:extLst>
          </p:cNvPr>
          <p:cNvSpPr txBox="1">
            <a:spLocks/>
          </p:cNvSpPr>
          <p:nvPr/>
        </p:nvSpPr>
        <p:spPr>
          <a:xfrm>
            <a:off x="709708" y="4139215"/>
            <a:ext cx="1552659" cy="215444"/>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400" b="1"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3. Selects reviewer</a:t>
            </a:r>
            <a:endParaRPr kumimoji="0" lang="en-US" sz="14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endParaRPr>
          </a:p>
        </p:txBody>
      </p:sp>
      <p:sp>
        <p:nvSpPr>
          <p:cNvPr id="13" name="Content Placeholder 2">
            <a:extLst>
              <a:ext uri="{FF2B5EF4-FFF2-40B4-BE49-F238E27FC236}">
                <a16:creationId xmlns:a16="http://schemas.microsoft.com/office/drawing/2014/main" id="{6990491E-4074-A155-2D10-9E49952DCA8A}"/>
              </a:ext>
            </a:extLst>
          </p:cNvPr>
          <p:cNvSpPr txBox="1">
            <a:spLocks/>
          </p:cNvSpPr>
          <p:nvPr/>
        </p:nvSpPr>
        <p:spPr>
          <a:xfrm>
            <a:off x="1660436" y="4492890"/>
            <a:ext cx="1552659" cy="778675"/>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1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Team/Group owner</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1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Manager</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1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Specific user(s)</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1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Users’ self review</a:t>
            </a:r>
          </a:p>
        </p:txBody>
      </p:sp>
      <p:sp>
        <p:nvSpPr>
          <p:cNvPr id="14" name="magnify" title="Icon of a magnifying glass">
            <a:extLst>
              <a:ext uri="{FF2B5EF4-FFF2-40B4-BE49-F238E27FC236}">
                <a16:creationId xmlns:a16="http://schemas.microsoft.com/office/drawing/2014/main" id="{5D1ECB90-764A-3355-F0F4-95B2A8E618B5}"/>
              </a:ext>
            </a:extLst>
          </p:cNvPr>
          <p:cNvSpPr>
            <a:spLocks noChangeAspect="1" noEditPoints="1"/>
          </p:cNvSpPr>
          <p:nvPr/>
        </p:nvSpPr>
        <p:spPr bwMode="auto">
          <a:xfrm flipH="1">
            <a:off x="3425442" y="2882363"/>
            <a:ext cx="508635" cy="498915"/>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5" name="Content Placeholder 2">
            <a:extLst>
              <a:ext uri="{FF2B5EF4-FFF2-40B4-BE49-F238E27FC236}">
                <a16:creationId xmlns:a16="http://schemas.microsoft.com/office/drawing/2014/main" id="{D8515A7D-61D3-858B-1686-2F356CFE87A4}"/>
              </a:ext>
            </a:extLst>
          </p:cNvPr>
          <p:cNvSpPr txBox="1">
            <a:spLocks/>
          </p:cNvSpPr>
          <p:nvPr/>
        </p:nvSpPr>
        <p:spPr>
          <a:xfrm>
            <a:off x="3298292" y="4139215"/>
            <a:ext cx="1765592" cy="215444"/>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400" b="1"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4. Selects frequency</a:t>
            </a:r>
            <a:endParaRPr kumimoji="0" lang="en-US" sz="14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endParaRPr>
          </a:p>
        </p:txBody>
      </p:sp>
      <p:sp>
        <p:nvSpPr>
          <p:cNvPr id="16" name="Content Placeholder 2">
            <a:extLst>
              <a:ext uri="{FF2B5EF4-FFF2-40B4-BE49-F238E27FC236}">
                <a16:creationId xmlns:a16="http://schemas.microsoft.com/office/drawing/2014/main" id="{AFC15D0F-37D9-D1DC-DFA5-C643905D0FD9}"/>
              </a:ext>
            </a:extLst>
          </p:cNvPr>
          <p:cNvSpPr txBox="1">
            <a:spLocks/>
          </p:cNvSpPr>
          <p:nvPr/>
        </p:nvSpPr>
        <p:spPr>
          <a:xfrm>
            <a:off x="4491554" y="4548620"/>
            <a:ext cx="877078" cy="778675"/>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1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Weekly</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1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Monthly</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1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Quarterly</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1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Yearly</a:t>
            </a:r>
          </a:p>
        </p:txBody>
      </p:sp>
      <p:sp>
        <p:nvSpPr>
          <p:cNvPr id="17" name="Calendar" title="Icon of a calendar">
            <a:extLst>
              <a:ext uri="{FF2B5EF4-FFF2-40B4-BE49-F238E27FC236}">
                <a16:creationId xmlns:a16="http://schemas.microsoft.com/office/drawing/2014/main" id="{89D758EB-E0C7-E6EA-3150-4755AE0E2DD4}"/>
              </a:ext>
            </a:extLst>
          </p:cNvPr>
          <p:cNvSpPr>
            <a:spLocks noChangeAspect="1" noEditPoints="1"/>
          </p:cNvSpPr>
          <p:nvPr/>
        </p:nvSpPr>
        <p:spPr bwMode="auto">
          <a:xfrm>
            <a:off x="3458002" y="4640386"/>
            <a:ext cx="566999" cy="543295"/>
          </a:xfrm>
          <a:custGeom>
            <a:avLst/>
            <a:gdLst>
              <a:gd name="T0" fmla="*/ 598 w 598"/>
              <a:gd name="T1" fmla="*/ 573 h 573"/>
              <a:gd name="T2" fmla="*/ 0 w 598"/>
              <a:gd name="T3" fmla="*/ 59 h 573"/>
              <a:gd name="T4" fmla="*/ 598 w 598"/>
              <a:gd name="T5" fmla="*/ 341 h 573"/>
              <a:gd name="T6" fmla="*/ 598 w 598"/>
              <a:gd name="T7" fmla="*/ 176 h 573"/>
              <a:gd name="T8" fmla="*/ 120 w 598"/>
              <a:gd name="T9" fmla="*/ 121 h 573"/>
              <a:gd name="T10" fmla="*/ 477 w 598"/>
              <a:gd name="T11" fmla="*/ 121 h 573"/>
              <a:gd name="T12" fmla="*/ 246 w 598"/>
              <a:gd name="T13" fmla="*/ 252 h 573"/>
              <a:gd name="T14" fmla="*/ 232 w 598"/>
              <a:gd name="T15" fmla="*/ 266 h 573"/>
              <a:gd name="T16" fmla="*/ 246 w 598"/>
              <a:gd name="T17" fmla="*/ 259 h 573"/>
              <a:gd name="T18" fmla="*/ 365 w 598"/>
              <a:gd name="T19" fmla="*/ 252 h 573"/>
              <a:gd name="T20" fmla="*/ 351 w 598"/>
              <a:gd name="T21" fmla="*/ 266 h 573"/>
              <a:gd name="T22" fmla="*/ 365 w 598"/>
              <a:gd name="T23" fmla="*/ 257 h 573"/>
              <a:gd name="T24" fmla="*/ 484 w 598"/>
              <a:gd name="T25" fmla="*/ 252 h 573"/>
              <a:gd name="T26" fmla="*/ 470 w 598"/>
              <a:gd name="T27" fmla="*/ 266 h 573"/>
              <a:gd name="T28" fmla="*/ 484 w 598"/>
              <a:gd name="T29" fmla="*/ 259 h 573"/>
              <a:gd name="T30" fmla="*/ 246 w 598"/>
              <a:gd name="T31" fmla="*/ 332 h 573"/>
              <a:gd name="T32" fmla="*/ 232 w 598"/>
              <a:gd name="T33" fmla="*/ 344 h 573"/>
              <a:gd name="T34" fmla="*/ 246 w 598"/>
              <a:gd name="T35" fmla="*/ 339 h 573"/>
              <a:gd name="T36" fmla="*/ 365 w 598"/>
              <a:gd name="T37" fmla="*/ 332 h 573"/>
              <a:gd name="T38" fmla="*/ 351 w 598"/>
              <a:gd name="T39" fmla="*/ 344 h 573"/>
              <a:gd name="T40" fmla="*/ 365 w 598"/>
              <a:gd name="T41" fmla="*/ 337 h 573"/>
              <a:gd name="T42" fmla="*/ 484 w 598"/>
              <a:gd name="T43" fmla="*/ 332 h 573"/>
              <a:gd name="T44" fmla="*/ 470 w 598"/>
              <a:gd name="T45" fmla="*/ 344 h 573"/>
              <a:gd name="T46" fmla="*/ 484 w 598"/>
              <a:gd name="T47" fmla="*/ 339 h 573"/>
              <a:gd name="T48" fmla="*/ 127 w 598"/>
              <a:gd name="T49" fmla="*/ 332 h 573"/>
              <a:gd name="T50" fmla="*/ 113 w 598"/>
              <a:gd name="T51" fmla="*/ 344 h 573"/>
              <a:gd name="T52" fmla="*/ 127 w 598"/>
              <a:gd name="T53" fmla="*/ 337 h 573"/>
              <a:gd name="T54" fmla="*/ 246 w 598"/>
              <a:gd name="T55" fmla="*/ 410 h 573"/>
              <a:gd name="T56" fmla="*/ 232 w 598"/>
              <a:gd name="T57" fmla="*/ 424 h 573"/>
              <a:gd name="T58" fmla="*/ 246 w 598"/>
              <a:gd name="T59" fmla="*/ 417 h 573"/>
              <a:gd name="T60" fmla="*/ 365 w 598"/>
              <a:gd name="T61" fmla="*/ 410 h 573"/>
              <a:gd name="T62" fmla="*/ 351 w 598"/>
              <a:gd name="T63" fmla="*/ 424 h 573"/>
              <a:gd name="T64" fmla="*/ 365 w 598"/>
              <a:gd name="T65" fmla="*/ 417 h 573"/>
              <a:gd name="T66" fmla="*/ 484 w 598"/>
              <a:gd name="T67" fmla="*/ 410 h 573"/>
              <a:gd name="T68" fmla="*/ 470 w 598"/>
              <a:gd name="T69" fmla="*/ 424 h 573"/>
              <a:gd name="T70" fmla="*/ 484 w 598"/>
              <a:gd name="T71" fmla="*/ 417 h 573"/>
              <a:gd name="T72" fmla="*/ 127 w 598"/>
              <a:gd name="T73" fmla="*/ 410 h 573"/>
              <a:gd name="T74" fmla="*/ 113 w 598"/>
              <a:gd name="T75" fmla="*/ 424 h 573"/>
              <a:gd name="T76" fmla="*/ 127 w 598"/>
              <a:gd name="T77" fmla="*/ 417 h 573"/>
              <a:gd name="T78" fmla="*/ 246 w 598"/>
              <a:gd name="T79" fmla="*/ 490 h 573"/>
              <a:gd name="T80" fmla="*/ 232 w 598"/>
              <a:gd name="T81" fmla="*/ 504 h 573"/>
              <a:gd name="T82" fmla="*/ 246 w 598"/>
              <a:gd name="T83" fmla="*/ 497 h 573"/>
              <a:gd name="T84" fmla="*/ 365 w 598"/>
              <a:gd name="T85" fmla="*/ 490 h 573"/>
              <a:gd name="T86" fmla="*/ 351 w 598"/>
              <a:gd name="T87" fmla="*/ 504 h 573"/>
              <a:gd name="T88" fmla="*/ 365 w 598"/>
              <a:gd name="T89" fmla="*/ 497 h 573"/>
              <a:gd name="T90" fmla="*/ 127 w 598"/>
              <a:gd name="T91" fmla="*/ 490 h 573"/>
              <a:gd name="T92" fmla="*/ 113 w 598"/>
              <a:gd name="T93" fmla="*/ 504 h 573"/>
              <a:gd name="T94" fmla="*/ 127 w 598"/>
              <a:gd name="T95" fmla="*/ 495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98" h="573">
                <a:moveTo>
                  <a:pt x="598" y="341"/>
                </a:moveTo>
                <a:lnTo>
                  <a:pt x="598" y="573"/>
                </a:lnTo>
                <a:lnTo>
                  <a:pt x="0" y="573"/>
                </a:lnTo>
                <a:lnTo>
                  <a:pt x="0" y="59"/>
                </a:lnTo>
                <a:lnTo>
                  <a:pt x="598" y="59"/>
                </a:lnTo>
                <a:lnTo>
                  <a:pt x="598" y="341"/>
                </a:lnTo>
                <a:moveTo>
                  <a:pt x="0" y="176"/>
                </a:moveTo>
                <a:lnTo>
                  <a:pt x="598" y="176"/>
                </a:lnTo>
                <a:moveTo>
                  <a:pt x="120" y="0"/>
                </a:moveTo>
                <a:lnTo>
                  <a:pt x="120" y="121"/>
                </a:lnTo>
                <a:moveTo>
                  <a:pt x="477" y="0"/>
                </a:moveTo>
                <a:lnTo>
                  <a:pt x="477" y="121"/>
                </a:lnTo>
                <a:moveTo>
                  <a:pt x="246" y="259"/>
                </a:moveTo>
                <a:lnTo>
                  <a:pt x="246" y="252"/>
                </a:lnTo>
                <a:lnTo>
                  <a:pt x="232" y="252"/>
                </a:lnTo>
                <a:lnTo>
                  <a:pt x="232" y="266"/>
                </a:lnTo>
                <a:lnTo>
                  <a:pt x="246" y="266"/>
                </a:lnTo>
                <a:lnTo>
                  <a:pt x="246" y="259"/>
                </a:lnTo>
                <a:moveTo>
                  <a:pt x="365" y="257"/>
                </a:moveTo>
                <a:lnTo>
                  <a:pt x="365" y="252"/>
                </a:lnTo>
                <a:lnTo>
                  <a:pt x="351" y="252"/>
                </a:lnTo>
                <a:lnTo>
                  <a:pt x="351" y="266"/>
                </a:lnTo>
                <a:lnTo>
                  <a:pt x="365" y="266"/>
                </a:lnTo>
                <a:lnTo>
                  <a:pt x="365" y="257"/>
                </a:lnTo>
                <a:moveTo>
                  <a:pt x="484" y="259"/>
                </a:moveTo>
                <a:lnTo>
                  <a:pt x="484" y="252"/>
                </a:lnTo>
                <a:lnTo>
                  <a:pt x="470" y="252"/>
                </a:lnTo>
                <a:lnTo>
                  <a:pt x="470" y="266"/>
                </a:lnTo>
                <a:lnTo>
                  <a:pt x="484" y="266"/>
                </a:lnTo>
                <a:lnTo>
                  <a:pt x="484" y="259"/>
                </a:lnTo>
                <a:moveTo>
                  <a:pt x="246" y="339"/>
                </a:moveTo>
                <a:lnTo>
                  <a:pt x="246" y="332"/>
                </a:lnTo>
                <a:lnTo>
                  <a:pt x="232" y="332"/>
                </a:lnTo>
                <a:lnTo>
                  <a:pt x="232" y="344"/>
                </a:lnTo>
                <a:lnTo>
                  <a:pt x="246" y="344"/>
                </a:lnTo>
                <a:lnTo>
                  <a:pt x="246" y="339"/>
                </a:lnTo>
                <a:moveTo>
                  <a:pt x="365" y="337"/>
                </a:moveTo>
                <a:lnTo>
                  <a:pt x="365" y="332"/>
                </a:lnTo>
                <a:lnTo>
                  <a:pt x="351" y="332"/>
                </a:lnTo>
                <a:lnTo>
                  <a:pt x="351" y="344"/>
                </a:lnTo>
                <a:lnTo>
                  <a:pt x="365" y="344"/>
                </a:lnTo>
                <a:lnTo>
                  <a:pt x="365" y="337"/>
                </a:lnTo>
                <a:moveTo>
                  <a:pt x="484" y="339"/>
                </a:moveTo>
                <a:lnTo>
                  <a:pt x="484" y="332"/>
                </a:lnTo>
                <a:lnTo>
                  <a:pt x="470" y="332"/>
                </a:lnTo>
                <a:lnTo>
                  <a:pt x="470" y="344"/>
                </a:lnTo>
                <a:lnTo>
                  <a:pt x="484" y="344"/>
                </a:lnTo>
                <a:lnTo>
                  <a:pt x="484" y="339"/>
                </a:lnTo>
                <a:moveTo>
                  <a:pt x="127" y="337"/>
                </a:moveTo>
                <a:lnTo>
                  <a:pt x="127" y="332"/>
                </a:lnTo>
                <a:lnTo>
                  <a:pt x="113" y="332"/>
                </a:lnTo>
                <a:lnTo>
                  <a:pt x="113" y="344"/>
                </a:lnTo>
                <a:lnTo>
                  <a:pt x="127" y="344"/>
                </a:lnTo>
                <a:lnTo>
                  <a:pt x="127" y="337"/>
                </a:lnTo>
                <a:moveTo>
                  <a:pt x="246" y="417"/>
                </a:moveTo>
                <a:lnTo>
                  <a:pt x="246" y="410"/>
                </a:lnTo>
                <a:lnTo>
                  <a:pt x="232" y="410"/>
                </a:lnTo>
                <a:lnTo>
                  <a:pt x="232" y="424"/>
                </a:lnTo>
                <a:lnTo>
                  <a:pt x="246" y="424"/>
                </a:lnTo>
                <a:lnTo>
                  <a:pt x="246" y="417"/>
                </a:lnTo>
                <a:moveTo>
                  <a:pt x="365" y="417"/>
                </a:moveTo>
                <a:lnTo>
                  <a:pt x="365" y="410"/>
                </a:lnTo>
                <a:lnTo>
                  <a:pt x="351" y="410"/>
                </a:lnTo>
                <a:lnTo>
                  <a:pt x="351" y="424"/>
                </a:lnTo>
                <a:lnTo>
                  <a:pt x="365" y="424"/>
                </a:lnTo>
                <a:lnTo>
                  <a:pt x="365" y="417"/>
                </a:lnTo>
                <a:moveTo>
                  <a:pt x="484" y="417"/>
                </a:moveTo>
                <a:lnTo>
                  <a:pt x="484" y="410"/>
                </a:lnTo>
                <a:lnTo>
                  <a:pt x="470" y="410"/>
                </a:lnTo>
                <a:lnTo>
                  <a:pt x="470" y="424"/>
                </a:lnTo>
                <a:lnTo>
                  <a:pt x="484" y="424"/>
                </a:lnTo>
                <a:lnTo>
                  <a:pt x="484" y="417"/>
                </a:lnTo>
                <a:moveTo>
                  <a:pt x="127" y="417"/>
                </a:moveTo>
                <a:lnTo>
                  <a:pt x="127" y="410"/>
                </a:lnTo>
                <a:lnTo>
                  <a:pt x="113" y="410"/>
                </a:lnTo>
                <a:lnTo>
                  <a:pt x="113" y="424"/>
                </a:lnTo>
                <a:lnTo>
                  <a:pt x="127" y="424"/>
                </a:lnTo>
                <a:lnTo>
                  <a:pt x="127" y="417"/>
                </a:lnTo>
                <a:moveTo>
                  <a:pt x="246" y="497"/>
                </a:moveTo>
                <a:lnTo>
                  <a:pt x="246" y="490"/>
                </a:lnTo>
                <a:lnTo>
                  <a:pt x="232" y="490"/>
                </a:lnTo>
                <a:lnTo>
                  <a:pt x="232" y="504"/>
                </a:lnTo>
                <a:lnTo>
                  <a:pt x="246" y="504"/>
                </a:lnTo>
                <a:lnTo>
                  <a:pt x="246" y="497"/>
                </a:lnTo>
                <a:moveTo>
                  <a:pt x="365" y="497"/>
                </a:moveTo>
                <a:lnTo>
                  <a:pt x="365" y="490"/>
                </a:lnTo>
                <a:lnTo>
                  <a:pt x="351" y="490"/>
                </a:lnTo>
                <a:lnTo>
                  <a:pt x="351" y="504"/>
                </a:lnTo>
                <a:lnTo>
                  <a:pt x="365" y="504"/>
                </a:lnTo>
                <a:lnTo>
                  <a:pt x="365" y="497"/>
                </a:lnTo>
                <a:moveTo>
                  <a:pt x="127" y="495"/>
                </a:moveTo>
                <a:lnTo>
                  <a:pt x="127" y="490"/>
                </a:lnTo>
                <a:lnTo>
                  <a:pt x="113" y="490"/>
                </a:lnTo>
                <a:lnTo>
                  <a:pt x="113" y="504"/>
                </a:lnTo>
                <a:lnTo>
                  <a:pt x="127" y="504"/>
                </a:lnTo>
                <a:lnTo>
                  <a:pt x="127" y="49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 name="Rectangle 17">
            <a:extLst>
              <a:ext uri="{FF2B5EF4-FFF2-40B4-BE49-F238E27FC236}">
                <a16:creationId xmlns:a16="http://schemas.microsoft.com/office/drawing/2014/main" id="{F9911829-073A-DDB8-FC50-FC757F0C06A8}"/>
              </a:ext>
            </a:extLst>
          </p:cNvPr>
          <p:cNvSpPr/>
          <p:nvPr/>
        </p:nvSpPr>
        <p:spPr bwMode="auto">
          <a:xfrm>
            <a:off x="588263" y="2230440"/>
            <a:ext cx="2379626" cy="1497865"/>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Rectangle 18">
            <a:extLst>
              <a:ext uri="{FF2B5EF4-FFF2-40B4-BE49-F238E27FC236}">
                <a16:creationId xmlns:a16="http://schemas.microsoft.com/office/drawing/2014/main" id="{E40D2E89-0858-9F40-DC4D-CE66A1E87650}"/>
              </a:ext>
            </a:extLst>
          </p:cNvPr>
          <p:cNvSpPr/>
          <p:nvPr/>
        </p:nvSpPr>
        <p:spPr bwMode="auto">
          <a:xfrm>
            <a:off x="3161905" y="2230440"/>
            <a:ext cx="2379626" cy="1497865"/>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Rectangle 19">
            <a:extLst>
              <a:ext uri="{FF2B5EF4-FFF2-40B4-BE49-F238E27FC236}">
                <a16:creationId xmlns:a16="http://schemas.microsoft.com/office/drawing/2014/main" id="{E7C0A23C-16CC-A605-4E48-28160EB73119}"/>
              </a:ext>
            </a:extLst>
          </p:cNvPr>
          <p:cNvSpPr/>
          <p:nvPr/>
        </p:nvSpPr>
        <p:spPr bwMode="auto">
          <a:xfrm>
            <a:off x="588263" y="4013869"/>
            <a:ext cx="2379626" cy="1497865"/>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Rectangle 20">
            <a:extLst>
              <a:ext uri="{FF2B5EF4-FFF2-40B4-BE49-F238E27FC236}">
                <a16:creationId xmlns:a16="http://schemas.microsoft.com/office/drawing/2014/main" id="{4D78FE97-2FA7-4DF5-5D18-D08F3432118A}"/>
              </a:ext>
            </a:extLst>
          </p:cNvPr>
          <p:cNvSpPr/>
          <p:nvPr/>
        </p:nvSpPr>
        <p:spPr bwMode="auto">
          <a:xfrm>
            <a:off x="3169540" y="4013868"/>
            <a:ext cx="2379626" cy="1497865"/>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2" name="Picture 21">
            <a:extLst>
              <a:ext uri="{FF2B5EF4-FFF2-40B4-BE49-F238E27FC236}">
                <a16:creationId xmlns:a16="http://schemas.microsoft.com/office/drawing/2014/main" id="{58CD2495-AF5D-6B16-BBBC-5967232D8ED5}"/>
              </a:ext>
            </a:extLst>
          </p:cNvPr>
          <p:cNvPicPr>
            <a:picLocks noChangeAspect="1"/>
          </p:cNvPicPr>
          <p:nvPr/>
        </p:nvPicPr>
        <p:blipFill rotWithShape="1">
          <a:blip r:embed="rId2"/>
          <a:srcRect r="27355" b="28939"/>
          <a:stretch/>
        </p:blipFill>
        <p:spPr>
          <a:xfrm>
            <a:off x="5735547" y="1603595"/>
            <a:ext cx="6046198" cy="4490359"/>
          </a:xfrm>
          <a:prstGeom prst="rect">
            <a:avLst/>
          </a:prstGeom>
        </p:spPr>
      </p:pic>
    </p:spTree>
    <p:extLst>
      <p:ext uri="{BB962C8B-B14F-4D97-AF65-F5344CB8AC3E}">
        <p14:creationId xmlns:p14="http://schemas.microsoft.com/office/powerpoint/2010/main" val="786340316"/>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438B0E-667B-FC77-F065-1055EBC74863}"/>
              </a:ext>
            </a:extLst>
          </p:cNvPr>
          <p:cNvSpPr>
            <a:spLocks noGrp="1"/>
          </p:cNvSpPr>
          <p:nvPr>
            <p:ph type="title"/>
          </p:nvPr>
        </p:nvSpPr>
        <p:spPr>
          <a:xfrm>
            <a:off x="588263" y="457200"/>
            <a:ext cx="11018520" cy="923330"/>
          </a:xfrm>
        </p:spPr>
        <p:txBody>
          <a:bodyPr>
            <a:normAutofit/>
          </a:bodyPr>
          <a:lstStyle/>
          <a:p>
            <a:r>
              <a:rPr lang="en-US"/>
              <a:t>How Access Reviews works </a:t>
            </a:r>
            <a:br>
              <a:rPr lang="en-US"/>
            </a:br>
            <a:r>
              <a:rPr lang="en-US" sz="2400">
                <a:solidFill>
                  <a:schemeClr val="accent1"/>
                </a:solidFill>
              </a:rPr>
              <a:t>Reviewer</a:t>
            </a:r>
            <a:endParaRPr lang="en-US">
              <a:solidFill>
                <a:schemeClr val="accent1"/>
              </a:solidFill>
            </a:endParaRPr>
          </a:p>
        </p:txBody>
      </p:sp>
      <p:sp>
        <p:nvSpPr>
          <p:cNvPr id="3" name="Content Placeholder 2">
            <a:extLst>
              <a:ext uri="{FF2B5EF4-FFF2-40B4-BE49-F238E27FC236}">
                <a16:creationId xmlns:a16="http://schemas.microsoft.com/office/drawing/2014/main" id="{3A28789C-DA5B-D2FE-6F6C-60AE904E2B50}"/>
              </a:ext>
            </a:extLst>
          </p:cNvPr>
          <p:cNvSpPr txBox="1">
            <a:spLocks/>
          </p:cNvSpPr>
          <p:nvPr/>
        </p:nvSpPr>
        <p:spPr>
          <a:xfrm>
            <a:off x="709709" y="2377818"/>
            <a:ext cx="2063334" cy="215444"/>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400" b="1"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1. Send notification</a:t>
            </a:r>
          </a:p>
        </p:txBody>
      </p:sp>
      <p:sp>
        <p:nvSpPr>
          <p:cNvPr id="4" name="Content Placeholder 2">
            <a:extLst>
              <a:ext uri="{FF2B5EF4-FFF2-40B4-BE49-F238E27FC236}">
                <a16:creationId xmlns:a16="http://schemas.microsoft.com/office/drawing/2014/main" id="{ECD60AD4-741D-E2F4-30EC-039E7E2A680F}"/>
              </a:ext>
            </a:extLst>
          </p:cNvPr>
          <p:cNvSpPr txBox="1">
            <a:spLocks/>
          </p:cNvSpPr>
          <p:nvPr/>
        </p:nvSpPr>
        <p:spPr>
          <a:xfrm>
            <a:off x="1636966" y="2788725"/>
            <a:ext cx="1066058" cy="369332"/>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defRPr/>
            </a:pPr>
            <a:r>
              <a:rPr lang="en-US" sz="1200">
                <a:gradFill>
                  <a:gsLst>
                    <a:gs pos="1250">
                      <a:srgbClr val="000000"/>
                    </a:gs>
                    <a:gs pos="100000">
                      <a:srgbClr val="000000"/>
                    </a:gs>
                  </a:gsLst>
                  <a:lin ang="5400000" scaled="0"/>
                </a:gradFill>
              </a:rPr>
              <a:t>Email is sent to the reviewer</a:t>
            </a:r>
          </a:p>
        </p:txBody>
      </p:sp>
      <p:sp>
        <p:nvSpPr>
          <p:cNvPr id="9" name="Content Placeholder 2">
            <a:extLst>
              <a:ext uri="{FF2B5EF4-FFF2-40B4-BE49-F238E27FC236}">
                <a16:creationId xmlns:a16="http://schemas.microsoft.com/office/drawing/2014/main" id="{B95463B0-5D50-C681-CF71-20BCC448821F}"/>
              </a:ext>
            </a:extLst>
          </p:cNvPr>
          <p:cNvSpPr txBox="1">
            <a:spLocks/>
          </p:cNvSpPr>
          <p:nvPr/>
        </p:nvSpPr>
        <p:spPr>
          <a:xfrm>
            <a:off x="3298292" y="2372054"/>
            <a:ext cx="1552659" cy="215444"/>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400" b="1"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2. Review</a:t>
            </a:r>
            <a:endParaRPr kumimoji="0" lang="en-US" sz="14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endParaRPr>
          </a:p>
        </p:txBody>
      </p:sp>
      <p:sp>
        <p:nvSpPr>
          <p:cNvPr id="10" name="Content Placeholder 2">
            <a:extLst>
              <a:ext uri="{FF2B5EF4-FFF2-40B4-BE49-F238E27FC236}">
                <a16:creationId xmlns:a16="http://schemas.microsoft.com/office/drawing/2014/main" id="{F464F216-2CDA-8603-87C7-F2C651F5DD96}"/>
              </a:ext>
            </a:extLst>
          </p:cNvPr>
          <p:cNvSpPr txBox="1">
            <a:spLocks/>
          </p:cNvSpPr>
          <p:nvPr/>
        </p:nvSpPr>
        <p:spPr>
          <a:xfrm>
            <a:off x="4190477" y="2754957"/>
            <a:ext cx="1266121" cy="738664"/>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defRPr/>
            </a:pPr>
            <a:r>
              <a:rPr lang="en-US" sz="1200">
                <a:gradFill>
                  <a:gsLst>
                    <a:gs pos="1250">
                      <a:srgbClr val="000000"/>
                    </a:gs>
                    <a:gs pos="100000">
                      <a:srgbClr val="000000"/>
                    </a:gs>
                  </a:gsLst>
                  <a:lin ang="5400000" scaled="0"/>
                </a:gradFill>
              </a:rPr>
              <a:t>Review current membership with system generated recommendations</a:t>
            </a:r>
          </a:p>
        </p:txBody>
      </p:sp>
      <p:sp>
        <p:nvSpPr>
          <p:cNvPr id="12" name="Content Placeholder 2">
            <a:extLst>
              <a:ext uri="{FF2B5EF4-FFF2-40B4-BE49-F238E27FC236}">
                <a16:creationId xmlns:a16="http://schemas.microsoft.com/office/drawing/2014/main" id="{8F5D7D4F-3B60-1EE5-E08C-A3CE9796E36E}"/>
              </a:ext>
            </a:extLst>
          </p:cNvPr>
          <p:cNvSpPr txBox="1">
            <a:spLocks/>
          </p:cNvSpPr>
          <p:nvPr/>
        </p:nvSpPr>
        <p:spPr>
          <a:xfrm>
            <a:off x="709708" y="4139215"/>
            <a:ext cx="1552659" cy="215444"/>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400" b="1"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3. Confirm</a:t>
            </a:r>
            <a:endParaRPr kumimoji="0" lang="en-US" sz="14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endParaRPr>
          </a:p>
        </p:txBody>
      </p:sp>
      <p:sp>
        <p:nvSpPr>
          <p:cNvPr id="13" name="Content Placeholder 2">
            <a:extLst>
              <a:ext uri="{FF2B5EF4-FFF2-40B4-BE49-F238E27FC236}">
                <a16:creationId xmlns:a16="http://schemas.microsoft.com/office/drawing/2014/main" id="{6990491E-4074-A155-2D10-9E49952DCA8A}"/>
              </a:ext>
            </a:extLst>
          </p:cNvPr>
          <p:cNvSpPr txBox="1">
            <a:spLocks/>
          </p:cNvSpPr>
          <p:nvPr/>
        </p:nvSpPr>
        <p:spPr>
          <a:xfrm>
            <a:off x="1660436" y="4492890"/>
            <a:ext cx="1112607" cy="738664"/>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defRPr/>
            </a:pPr>
            <a:r>
              <a:rPr lang="en-US" sz="1200">
                <a:gradFill>
                  <a:gsLst>
                    <a:gs pos="1250">
                      <a:srgbClr val="000000"/>
                    </a:gs>
                    <a:gs pos="100000">
                      <a:srgbClr val="000000"/>
                    </a:gs>
                  </a:gsLst>
                  <a:lin ang="5400000" scaled="0"/>
                </a:gradFill>
              </a:rPr>
              <a:t>Reviewers confirm which memberships to keep</a:t>
            </a:r>
          </a:p>
        </p:txBody>
      </p:sp>
      <p:sp>
        <p:nvSpPr>
          <p:cNvPr id="15" name="Content Placeholder 2">
            <a:extLst>
              <a:ext uri="{FF2B5EF4-FFF2-40B4-BE49-F238E27FC236}">
                <a16:creationId xmlns:a16="http://schemas.microsoft.com/office/drawing/2014/main" id="{D8515A7D-61D3-858B-1686-2F356CFE87A4}"/>
              </a:ext>
            </a:extLst>
          </p:cNvPr>
          <p:cNvSpPr txBox="1">
            <a:spLocks/>
          </p:cNvSpPr>
          <p:nvPr/>
        </p:nvSpPr>
        <p:spPr>
          <a:xfrm>
            <a:off x="3298292" y="4139215"/>
            <a:ext cx="1765592" cy="215444"/>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400" b="1"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4. Apply result</a:t>
            </a:r>
            <a:endParaRPr kumimoji="0" lang="en-US" sz="14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endParaRPr>
          </a:p>
        </p:txBody>
      </p:sp>
      <p:sp>
        <p:nvSpPr>
          <p:cNvPr id="16" name="Content Placeholder 2">
            <a:extLst>
              <a:ext uri="{FF2B5EF4-FFF2-40B4-BE49-F238E27FC236}">
                <a16:creationId xmlns:a16="http://schemas.microsoft.com/office/drawing/2014/main" id="{AFC15D0F-37D9-D1DC-DFA5-C643905D0FD9}"/>
              </a:ext>
            </a:extLst>
          </p:cNvPr>
          <p:cNvSpPr txBox="1">
            <a:spLocks/>
          </p:cNvSpPr>
          <p:nvPr/>
        </p:nvSpPr>
        <p:spPr>
          <a:xfrm>
            <a:off x="4185105" y="4653914"/>
            <a:ext cx="1183527" cy="553998"/>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defRPr/>
            </a:pPr>
            <a:r>
              <a:rPr lang="en-US" sz="1200">
                <a:gradFill>
                  <a:gsLst>
                    <a:gs pos="1250">
                      <a:srgbClr val="000000"/>
                    </a:gs>
                    <a:gs pos="100000">
                      <a:srgbClr val="000000"/>
                    </a:gs>
                  </a:gsLst>
                  <a:lin ang="5400000" scaled="0"/>
                </a:gradFill>
              </a:rPr>
              <a:t>Denied users are removed from the resource</a:t>
            </a:r>
          </a:p>
        </p:txBody>
      </p:sp>
      <p:sp>
        <p:nvSpPr>
          <p:cNvPr id="18" name="Rectangle 17">
            <a:extLst>
              <a:ext uri="{FF2B5EF4-FFF2-40B4-BE49-F238E27FC236}">
                <a16:creationId xmlns:a16="http://schemas.microsoft.com/office/drawing/2014/main" id="{F9911829-073A-DDB8-FC50-FC757F0C06A8}"/>
              </a:ext>
            </a:extLst>
          </p:cNvPr>
          <p:cNvSpPr/>
          <p:nvPr/>
        </p:nvSpPr>
        <p:spPr bwMode="auto">
          <a:xfrm>
            <a:off x="588263" y="2230440"/>
            <a:ext cx="2379626" cy="1497865"/>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Rectangle 18">
            <a:extLst>
              <a:ext uri="{FF2B5EF4-FFF2-40B4-BE49-F238E27FC236}">
                <a16:creationId xmlns:a16="http://schemas.microsoft.com/office/drawing/2014/main" id="{E40D2E89-0858-9F40-DC4D-CE66A1E87650}"/>
              </a:ext>
            </a:extLst>
          </p:cNvPr>
          <p:cNvSpPr/>
          <p:nvPr/>
        </p:nvSpPr>
        <p:spPr bwMode="auto">
          <a:xfrm>
            <a:off x="3161905" y="2230440"/>
            <a:ext cx="2379626" cy="1497865"/>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Rectangle 19">
            <a:extLst>
              <a:ext uri="{FF2B5EF4-FFF2-40B4-BE49-F238E27FC236}">
                <a16:creationId xmlns:a16="http://schemas.microsoft.com/office/drawing/2014/main" id="{E7C0A23C-16CC-A605-4E48-28160EB73119}"/>
              </a:ext>
            </a:extLst>
          </p:cNvPr>
          <p:cNvSpPr/>
          <p:nvPr/>
        </p:nvSpPr>
        <p:spPr bwMode="auto">
          <a:xfrm>
            <a:off x="588263" y="4013869"/>
            <a:ext cx="2379626" cy="1497865"/>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Rectangle 20">
            <a:extLst>
              <a:ext uri="{FF2B5EF4-FFF2-40B4-BE49-F238E27FC236}">
                <a16:creationId xmlns:a16="http://schemas.microsoft.com/office/drawing/2014/main" id="{4D78FE97-2FA7-4DF5-5D18-D08F3432118A}"/>
              </a:ext>
            </a:extLst>
          </p:cNvPr>
          <p:cNvSpPr/>
          <p:nvPr/>
        </p:nvSpPr>
        <p:spPr bwMode="auto">
          <a:xfrm>
            <a:off x="3169540" y="4013868"/>
            <a:ext cx="2379626" cy="1497865"/>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2" name="Picture 21">
            <a:extLst>
              <a:ext uri="{FF2B5EF4-FFF2-40B4-BE49-F238E27FC236}">
                <a16:creationId xmlns:a16="http://schemas.microsoft.com/office/drawing/2014/main" id="{58CD2495-AF5D-6B16-BBBC-5967232D8ED5}"/>
              </a:ext>
            </a:extLst>
          </p:cNvPr>
          <p:cNvPicPr>
            <a:picLocks noChangeAspect="1"/>
          </p:cNvPicPr>
          <p:nvPr/>
        </p:nvPicPr>
        <p:blipFill rotWithShape="1">
          <a:blip r:embed="rId2"/>
          <a:srcRect l="3620" r="3620"/>
          <a:stretch/>
        </p:blipFill>
        <p:spPr>
          <a:xfrm>
            <a:off x="5735547" y="1603595"/>
            <a:ext cx="6046198" cy="4490359"/>
          </a:xfrm>
          <a:prstGeom prst="rect">
            <a:avLst/>
          </a:prstGeom>
        </p:spPr>
      </p:pic>
      <p:sp>
        <p:nvSpPr>
          <p:cNvPr id="23" name="mail_2" title="Icon of an envelope with an arrow on the lower right pointing right">
            <a:extLst>
              <a:ext uri="{FF2B5EF4-FFF2-40B4-BE49-F238E27FC236}">
                <a16:creationId xmlns:a16="http://schemas.microsoft.com/office/drawing/2014/main" id="{3C995391-0F7C-B037-1093-AC62677F611F}"/>
              </a:ext>
            </a:extLst>
          </p:cNvPr>
          <p:cNvSpPr>
            <a:spLocks noChangeAspect="1" noEditPoints="1"/>
          </p:cNvSpPr>
          <p:nvPr/>
        </p:nvSpPr>
        <p:spPr bwMode="auto">
          <a:xfrm>
            <a:off x="814113" y="2884985"/>
            <a:ext cx="628837" cy="453812"/>
          </a:xfrm>
          <a:custGeom>
            <a:avLst/>
            <a:gdLst>
              <a:gd name="T0" fmla="*/ 341 w 600"/>
              <a:gd name="T1" fmla="*/ 356 h 433"/>
              <a:gd name="T2" fmla="*/ 0 w 600"/>
              <a:gd name="T3" fmla="*/ 356 h 433"/>
              <a:gd name="T4" fmla="*/ 0 w 600"/>
              <a:gd name="T5" fmla="*/ 0 h 433"/>
              <a:gd name="T6" fmla="*/ 600 w 600"/>
              <a:gd name="T7" fmla="*/ 0 h 433"/>
              <a:gd name="T8" fmla="*/ 600 w 600"/>
              <a:gd name="T9" fmla="*/ 269 h 433"/>
              <a:gd name="T10" fmla="*/ 0 w 600"/>
              <a:gd name="T11" fmla="*/ 0 h 433"/>
              <a:gd name="T12" fmla="*/ 300 w 600"/>
              <a:gd name="T13" fmla="*/ 178 h 433"/>
              <a:gd name="T14" fmla="*/ 600 w 600"/>
              <a:gd name="T15" fmla="*/ 0 h 433"/>
              <a:gd name="T16" fmla="*/ 392 w 600"/>
              <a:gd name="T17" fmla="*/ 356 h 433"/>
              <a:gd name="T18" fmla="*/ 600 w 600"/>
              <a:gd name="T19" fmla="*/ 356 h 433"/>
              <a:gd name="T20" fmla="*/ 524 w 600"/>
              <a:gd name="T21" fmla="*/ 433 h 433"/>
              <a:gd name="T22" fmla="*/ 600 w 600"/>
              <a:gd name="T23" fmla="*/ 356 h 433"/>
              <a:gd name="T24" fmla="*/ 524 w 600"/>
              <a:gd name="T25" fmla="*/ 280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0" h="433">
                <a:moveTo>
                  <a:pt x="341" y="356"/>
                </a:moveTo>
                <a:lnTo>
                  <a:pt x="0" y="356"/>
                </a:lnTo>
                <a:lnTo>
                  <a:pt x="0" y="0"/>
                </a:lnTo>
                <a:lnTo>
                  <a:pt x="600" y="0"/>
                </a:lnTo>
                <a:lnTo>
                  <a:pt x="600" y="269"/>
                </a:lnTo>
                <a:moveTo>
                  <a:pt x="0" y="0"/>
                </a:moveTo>
                <a:lnTo>
                  <a:pt x="300" y="178"/>
                </a:lnTo>
                <a:lnTo>
                  <a:pt x="600" y="0"/>
                </a:lnTo>
                <a:moveTo>
                  <a:pt x="392" y="356"/>
                </a:moveTo>
                <a:lnTo>
                  <a:pt x="600" y="356"/>
                </a:lnTo>
                <a:moveTo>
                  <a:pt x="524" y="433"/>
                </a:moveTo>
                <a:lnTo>
                  <a:pt x="600" y="356"/>
                </a:lnTo>
                <a:lnTo>
                  <a:pt x="524" y="280"/>
                </a:lnTo>
              </a:path>
            </a:pathLst>
          </a:custGeom>
          <a:noFill/>
          <a:ln w="15875" cap="flat">
            <a:solidFill>
              <a:srgbClr val="666666"/>
            </a:solidFill>
            <a:prstDash val="solid"/>
            <a:miter lim="800000"/>
            <a:headEnd/>
            <a:tailEnd/>
          </a:ln>
        </p:spPr>
        <p:txBody>
          <a:bodyPr vert="horz" wrap="square" lIns="89642" tIns="44821" rIns="89642" bIns="448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24" name="Data &amp; AI" title="Icon of several circles connected to eachother by lines">
            <a:extLst>
              <a:ext uri="{FF2B5EF4-FFF2-40B4-BE49-F238E27FC236}">
                <a16:creationId xmlns:a16="http://schemas.microsoft.com/office/drawing/2014/main" id="{87D44A91-385F-6A5A-E115-2DADFDF4346D}"/>
              </a:ext>
            </a:extLst>
          </p:cNvPr>
          <p:cNvSpPr>
            <a:spLocks noChangeAspect="1" noEditPoints="1"/>
          </p:cNvSpPr>
          <p:nvPr/>
        </p:nvSpPr>
        <p:spPr bwMode="auto">
          <a:xfrm>
            <a:off x="3312829" y="2856794"/>
            <a:ext cx="683632" cy="546637"/>
          </a:xfrm>
          <a:custGeom>
            <a:avLst/>
            <a:gdLst>
              <a:gd name="T0" fmla="*/ 465 w 706"/>
              <a:gd name="T1" fmla="*/ 76 h 564"/>
              <a:gd name="T2" fmla="*/ 465 w 706"/>
              <a:gd name="T3" fmla="*/ 0 h 564"/>
              <a:gd name="T4" fmla="*/ 668 w 706"/>
              <a:gd name="T5" fmla="*/ 138 h 564"/>
              <a:gd name="T6" fmla="*/ 668 w 706"/>
              <a:gd name="T7" fmla="*/ 214 h 564"/>
              <a:gd name="T8" fmla="*/ 668 w 706"/>
              <a:gd name="T9" fmla="*/ 138 h 564"/>
              <a:gd name="T10" fmla="*/ 454 w 706"/>
              <a:gd name="T11" fmla="*/ 314 h 564"/>
              <a:gd name="T12" fmla="*/ 530 w 706"/>
              <a:gd name="T13" fmla="*/ 314 h 564"/>
              <a:gd name="T14" fmla="*/ 637 w 706"/>
              <a:gd name="T15" fmla="*/ 422 h 564"/>
              <a:gd name="T16" fmla="*/ 637 w 706"/>
              <a:gd name="T17" fmla="*/ 499 h 564"/>
              <a:gd name="T18" fmla="*/ 637 w 706"/>
              <a:gd name="T19" fmla="*/ 422 h 564"/>
              <a:gd name="T20" fmla="*/ 282 w 706"/>
              <a:gd name="T21" fmla="*/ 526 h 564"/>
              <a:gd name="T22" fmla="*/ 358 w 706"/>
              <a:gd name="T23" fmla="*/ 526 h 564"/>
              <a:gd name="T24" fmla="*/ 38 w 706"/>
              <a:gd name="T25" fmla="*/ 338 h 564"/>
              <a:gd name="T26" fmla="*/ 38 w 706"/>
              <a:gd name="T27" fmla="*/ 415 h 564"/>
              <a:gd name="T28" fmla="*/ 38 w 706"/>
              <a:gd name="T29" fmla="*/ 338 h 564"/>
              <a:gd name="T30" fmla="*/ 258 w 706"/>
              <a:gd name="T31" fmla="*/ 205 h 564"/>
              <a:gd name="T32" fmla="*/ 334 w 706"/>
              <a:gd name="T33" fmla="*/ 205 h 564"/>
              <a:gd name="T34" fmla="*/ 120 w 706"/>
              <a:gd name="T35" fmla="*/ 75 h 564"/>
              <a:gd name="T36" fmla="*/ 120 w 706"/>
              <a:gd name="T37" fmla="*/ 152 h 564"/>
              <a:gd name="T38" fmla="*/ 120 w 706"/>
              <a:gd name="T39" fmla="*/ 75 h 564"/>
              <a:gd name="T40" fmla="*/ 258 w 706"/>
              <a:gd name="T41" fmla="*/ 188 h 564"/>
              <a:gd name="T42" fmla="*/ 460 w 706"/>
              <a:gd name="T43" fmla="*/ 294 h 564"/>
              <a:gd name="T44" fmla="*/ 76 w 706"/>
              <a:gd name="T45" fmla="*/ 376 h 564"/>
              <a:gd name="T46" fmla="*/ 288 w 706"/>
              <a:gd name="T47" fmla="*/ 505 h 564"/>
              <a:gd name="T48" fmla="*/ 603 w 706"/>
              <a:gd name="T49" fmla="*/ 479 h 564"/>
              <a:gd name="T50" fmla="*/ 159 w 706"/>
              <a:gd name="T51" fmla="*/ 104 h 564"/>
              <a:gd name="T52" fmla="*/ 637 w 706"/>
              <a:gd name="T53" fmla="*/ 151 h 564"/>
              <a:gd name="T54" fmla="*/ 523 w 706"/>
              <a:gd name="T55" fmla="*/ 291 h 564"/>
              <a:gd name="T56" fmla="*/ 465 w 706"/>
              <a:gd name="T57" fmla="*/ 347 h 564"/>
              <a:gd name="T58" fmla="*/ 334 w 706"/>
              <a:gd name="T59" fmla="*/ 490 h 564"/>
              <a:gd name="T60" fmla="*/ 320 w 706"/>
              <a:gd name="T61" fmla="*/ 488 h 564"/>
              <a:gd name="T62" fmla="*/ 134 w 706"/>
              <a:gd name="T63" fmla="*/ 149 h 564"/>
              <a:gd name="T64" fmla="*/ 438 w 706"/>
              <a:gd name="T65" fmla="*/ 65 h 564"/>
              <a:gd name="T66" fmla="*/ 624 w 706"/>
              <a:gd name="T67" fmla="*/ 425 h 564"/>
              <a:gd name="T68" fmla="*/ 603 w 706"/>
              <a:gd name="T69" fmla="*/ 434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06" h="564">
                <a:moveTo>
                  <a:pt x="503" y="38"/>
                </a:moveTo>
                <a:cubicBezTo>
                  <a:pt x="503" y="59"/>
                  <a:pt x="486" y="76"/>
                  <a:pt x="465" y="76"/>
                </a:cubicBezTo>
                <a:cubicBezTo>
                  <a:pt x="444" y="76"/>
                  <a:pt x="427" y="59"/>
                  <a:pt x="427" y="38"/>
                </a:cubicBezTo>
                <a:cubicBezTo>
                  <a:pt x="427" y="17"/>
                  <a:pt x="444" y="0"/>
                  <a:pt x="465" y="0"/>
                </a:cubicBezTo>
                <a:cubicBezTo>
                  <a:pt x="486" y="0"/>
                  <a:pt x="503" y="17"/>
                  <a:pt x="503" y="38"/>
                </a:cubicBezTo>
                <a:close/>
                <a:moveTo>
                  <a:pt x="668" y="138"/>
                </a:moveTo>
                <a:cubicBezTo>
                  <a:pt x="647" y="138"/>
                  <a:pt x="630" y="155"/>
                  <a:pt x="630" y="176"/>
                </a:cubicBezTo>
                <a:cubicBezTo>
                  <a:pt x="630" y="197"/>
                  <a:pt x="647" y="214"/>
                  <a:pt x="668" y="214"/>
                </a:cubicBezTo>
                <a:cubicBezTo>
                  <a:pt x="689" y="214"/>
                  <a:pt x="706" y="197"/>
                  <a:pt x="706" y="176"/>
                </a:cubicBezTo>
                <a:cubicBezTo>
                  <a:pt x="706" y="155"/>
                  <a:pt x="689" y="138"/>
                  <a:pt x="668" y="138"/>
                </a:cubicBezTo>
                <a:close/>
                <a:moveTo>
                  <a:pt x="492" y="276"/>
                </a:moveTo>
                <a:cubicBezTo>
                  <a:pt x="471" y="276"/>
                  <a:pt x="454" y="293"/>
                  <a:pt x="454" y="314"/>
                </a:cubicBezTo>
                <a:cubicBezTo>
                  <a:pt x="454" y="335"/>
                  <a:pt x="471" y="352"/>
                  <a:pt x="492" y="352"/>
                </a:cubicBezTo>
                <a:cubicBezTo>
                  <a:pt x="513" y="352"/>
                  <a:pt x="530" y="335"/>
                  <a:pt x="530" y="314"/>
                </a:cubicBezTo>
                <a:cubicBezTo>
                  <a:pt x="530" y="293"/>
                  <a:pt x="513" y="276"/>
                  <a:pt x="492" y="276"/>
                </a:cubicBezTo>
                <a:close/>
                <a:moveTo>
                  <a:pt x="637" y="422"/>
                </a:moveTo>
                <a:cubicBezTo>
                  <a:pt x="616" y="422"/>
                  <a:pt x="599" y="440"/>
                  <a:pt x="599" y="461"/>
                </a:cubicBezTo>
                <a:cubicBezTo>
                  <a:pt x="599" y="482"/>
                  <a:pt x="616" y="499"/>
                  <a:pt x="637" y="499"/>
                </a:cubicBezTo>
                <a:cubicBezTo>
                  <a:pt x="658" y="499"/>
                  <a:pt x="675" y="482"/>
                  <a:pt x="675" y="461"/>
                </a:cubicBezTo>
                <a:cubicBezTo>
                  <a:pt x="675" y="440"/>
                  <a:pt x="658" y="422"/>
                  <a:pt x="637" y="422"/>
                </a:cubicBezTo>
                <a:close/>
                <a:moveTo>
                  <a:pt x="320" y="488"/>
                </a:moveTo>
                <a:cubicBezTo>
                  <a:pt x="299" y="488"/>
                  <a:pt x="282" y="505"/>
                  <a:pt x="282" y="526"/>
                </a:cubicBezTo>
                <a:cubicBezTo>
                  <a:pt x="282" y="547"/>
                  <a:pt x="299" y="564"/>
                  <a:pt x="320" y="564"/>
                </a:cubicBezTo>
                <a:cubicBezTo>
                  <a:pt x="341" y="564"/>
                  <a:pt x="358" y="547"/>
                  <a:pt x="358" y="526"/>
                </a:cubicBezTo>
                <a:cubicBezTo>
                  <a:pt x="358" y="505"/>
                  <a:pt x="341" y="488"/>
                  <a:pt x="320" y="488"/>
                </a:cubicBezTo>
                <a:close/>
                <a:moveTo>
                  <a:pt x="38" y="338"/>
                </a:moveTo>
                <a:cubicBezTo>
                  <a:pt x="17" y="338"/>
                  <a:pt x="0" y="355"/>
                  <a:pt x="0" y="376"/>
                </a:cubicBezTo>
                <a:cubicBezTo>
                  <a:pt x="0" y="398"/>
                  <a:pt x="17" y="415"/>
                  <a:pt x="38" y="415"/>
                </a:cubicBezTo>
                <a:cubicBezTo>
                  <a:pt x="59" y="415"/>
                  <a:pt x="76" y="398"/>
                  <a:pt x="76" y="376"/>
                </a:cubicBezTo>
                <a:cubicBezTo>
                  <a:pt x="76" y="355"/>
                  <a:pt x="59" y="338"/>
                  <a:pt x="38" y="338"/>
                </a:cubicBezTo>
                <a:close/>
                <a:moveTo>
                  <a:pt x="296" y="167"/>
                </a:moveTo>
                <a:cubicBezTo>
                  <a:pt x="275" y="167"/>
                  <a:pt x="258" y="184"/>
                  <a:pt x="258" y="205"/>
                </a:cubicBezTo>
                <a:cubicBezTo>
                  <a:pt x="258" y="226"/>
                  <a:pt x="275" y="243"/>
                  <a:pt x="296" y="243"/>
                </a:cubicBezTo>
                <a:cubicBezTo>
                  <a:pt x="317" y="243"/>
                  <a:pt x="334" y="226"/>
                  <a:pt x="334" y="205"/>
                </a:cubicBezTo>
                <a:cubicBezTo>
                  <a:pt x="334" y="184"/>
                  <a:pt x="317" y="167"/>
                  <a:pt x="296" y="167"/>
                </a:cubicBezTo>
                <a:close/>
                <a:moveTo>
                  <a:pt x="120" y="75"/>
                </a:moveTo>
                <a:cubicBezTo>
                  <a:pt x="99" y="75"/>
                  <a:pt x="82" y="93"/>
                  <a:pt x="82" y="114"/>
                </a:cubicBezTo>
                <a:cubicBezTo>
                  <a:pt x="82" y="135"/>
                  <a:pt x="99" y="152"/>
                  <a:pt x="120" y="152"/>
                </a:cubicBezTo>
                <a:cubicBezTo>
                  <a:pt x="142" y="152"/>
                  <a:pt x="159" y="135"/>
                  <a:pt x="159" y="114"/>
                </a:cubicBezTo>
                <a:cubicBezTo>
                  <a:pt x="159" y="93"/>
                  <a:pt x="142" y="75"/>
                  <a:pt x="120" y="75"/>
                </a:cubicBezTo>
                <a:close/>
                <a:moveTo>
                  <a:pt x="153" y="133"/>
                </a:moveTo>
                <a:cubicBezTo>
                  <a:pt x="258" y="188"/>
                  <a:pt x="258" y="188"/>
                  <a:pt x="258" y="188"/>
                </a:cubicBezTo>
                <a:moveTo>
                  <a:pt x="328" y="225"/>
                </a:moveTo>
                <a:cubicBezTo>
                  <a:pt x="460" y="294"/>
                  <a:pt x="460" y="294"/>
                  <a:pt x="460" y="294"/>
                </a:cubicBezTo>
                <a:moveTo>
                  <a:pt x="454" y="314"/>
                </a:moveTo>
                <a:cubicBezTo>
                  <a:pt x="76" y="376"/>
                  <a:pt x="76" y="376"/>
                  <a:pt x="76" y="376"/>
                </a:cubicBezTo>
                <a:moveTo>
                  <a:pt x="71" y="395"/>
                </a:moveTo>
                <a:cubicBezTo>
                  <a:pt x="288" y="505"/>
                  <a:pt x="288" y="505"/>
                  <a:pt x="288" y="505"/>
                </a:cubicBezTo>
                <a:moveTo>
                  <a:pt x="358" y="526"/>
                </a:moveTo>
                <a:cubicBezTo>
                  <a:pt x="603" y="479"/>
                  <a:pt x="603" y="479"/>
                  <a:pt x="603" y="479"/>
                </a:cubicBezTo>
                <a:moveTo>
                  <a:pt x="427" y="38"/>
                </a:moveTo>
                <a:cubicBezTo>
                  <a:pt x="159" y="104"/>
                  <a:pt x="159" y="104"/>
                  <a:pt x="159" y="104"/>
                </a:cubicBezTo>
                <a:moveTo>
                  <a:pt x="497" y="59"/>
                </a:moveTo>
                <a:cubicBezTo>
                  <a:pt x="637" y="151"/>
                  <a:pt x="637" y="151"/>
                  <a:pt x="637" y="151"/>
                </a:cubicBezTo>
                <a:moveTo>
                  <a:pt x="637" y="198"/>
                </a:moveTo>
                <a:cubicBezTo>
                  <a:pt x="523" y="291"/>
                  <a:pt x="523" y="291"/>
                  <a:pt x="523" y="291"/>
                </a:cubicBezTo>
                <a:moveTo>
                  <a:pt x="346" y="497"/>
                </a:moveTo>
                <a:cubicBezTo>
                  <a:pt x="465" y="347"/>
                  <a:pt x="465" y="347"/>
                  <a:pt x="465" y="347"/>
                </a:cubicBezTo>
                <a:moveTo>
                  <a:pt x="447" y="76"/>
                </a:moveTo>
                <a:cubicBezTo>
                  <a:pt x="334" y="490"/>
                  <a:pt x="334" y="490"/>
                  <a:pt x="334" y="490"/>
                </a:cubicBezTo>
                <a:moveTo>
                  <a:pt x="296" y="243"/>
                </a:moveTo>
                <a:cubicBezTo>
                  <a:pt x="320" y="488"/>
                  <a:pt x="320" y="488"/>
                  <a:pt x="320" y="488"/>
                </a:cubicBezTo>
                <a:moveTo>
                  <a:pt x="305" y="488"/>
                </a:moveTo>
                <a:cubicBezTo>
                  <a:pt x="134" y="149"/>
                  <a:pt x="134" y="149"/>
                  <a:pt x="134" y="149"/>
                </a:cubicBezTo>
                <a:moveTo>
                  <a:pt x="323" y="179"/>
                </a:moveTo>
                <a:cubicBezTo>
                  <a:pt x="438" y="65"/>
                  <a:pt x="438" y="65"/>
                  <a:pt x="438" y="65"/>
                </a:cubicBezTo>
                <a:moveTo>
                  <a:pt x="481" y="76"/>
                </a:moveTo>
                <a:cubicBezTo>
                  <a:pt x="624" y="425"/>
                  <a:pt x="624" y="425"/>
                  <a:pt x="624" y="425"/>
                </a:cubicBezTo>
                <a:moveTo>
                  <a:pt x="514" y="347"/>
                </a:moveTo>
                <a:cubicBezTo>
                  <a:pt x="603" y="434"/>
                  <a:pt x="603" y="434"/>
                  <a:pt x="603" y="434"/>
                </a:cubicBezTo>
              </a:path>
            </a:pathLst>
          </a:custGeom>
          <a:noFill/>
          <a:ln w="15875" cap="sq">
            <a:solidFill>
              <a:srgbClr val="66666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endParaRPr lang="en-US">
              <a:gradFill>
                <a:gsLst>
                  <a:gs pos="0">
                    <a:srgbClr val="505050"/>
                  </a:gs>
                  <a:gs pos="100000">
                    <a:srgbClr val="505050"/>
                  </a:gs>
                </a:gsLst>
              </a:gradFill>
            </a:endParaRPr>
          </a:p>
        </p:txBody>
      </p:sp>
      <p:sp>
        <p:nvSpPr>
          <p:cNvPr id="25" name="list_4" title="Icon of a checklist">
            <a:extLst>
              <a:ext uri="{FF2B5EF4-FFF2-40B4-BE49-F238E27FC236}">
                <a16:creationId xmlns:a16="http://schemas.microsoft.com/office/drawing/2014/main" id="{26761854-97EC-96E1-08D1-FE5C60936146}"/>
              </a:ext>
            </a:extLst>
          </p:cNvPr>
          <p:cNvSpPr>
            <a:spLocks noChangeAspect="1" noEditPoints="1"/>
          </p:cNvSpPr>
          <p:nvPr/>
        </p:nvSpPr>
        <p:spPr bwMode="auto">
          <a:xfrm>
            <a:off x="771473" y="4597593"/>
            <a:ext cx="708267" cy="478711"/>
          </a:xfrm>
          <a:custGeom>
            <a:avLst/>
            <a:gdLst>
              <a:gd name="T0" fmla="*/ 90 w 253"/>
              <a:gd name="T1" fmla="*/ 24 h 171"/>
              <a:gd name="T2" fmla="*/ 253 w 253"/>
              <a:gd name="T3" fmla="*/ 24 h 171"/>
              <a:gd name="T4" fmla="*/ 90 w 253"/>
              <a:gd name="T5" fmla="*/ 73 h 171"/>
              <a:gd name="T6" fmla="*/ 253 w 253"/>
              <a:gd name="T7" fmla="*/ 73 h 171"/>
              <a:gd name="T8" fmla="*/ 90 w 253"/>
              <a:gd name="T9" fmla="*/ 121 h 171"/>
              <a:gd name="T10" fmla="*/ 253 w 253"/>
              <a:gd name="T11" fmla="*/ 121 h 171"/>
              <a:gd name="T12" fmla="*/ 90 w 253"/>
              <a:gd name="T13" fmla="*/ 171 h 171"/>
              <a:gd name="T14" fmla="*/ 253 w 253"/>
              <a:gd name="T15" fmla="*/ 171 h 171"/>
              <a:gd name="T16" fmla="*/ 0 w 253"/>
              <a:gd name="T17" fmla="*/ 23 h 171"/>
              <a:gd name="T18" fmla="*/ 17 w 253"/>
              <a:gd name="T19" fmla="*/ 40 h 171"/>
              <a:gd name="T20" fmla="*/ 58 w 253"/>
              <a:gd name="T21" fmla="*/ 0 h 171"/>
              <a:gd name="T22" fmla="*/ 0 w 253"/>
              <a:gd name="T23" fmla="*/ 121 h 171"/>
              <a:gd name="T24" fmla="*/ 17 w 253"/>
              <a:gd name="T25" fmla="*/ 138 h 171"/>
              <a:gd name="T26" fmla="*/ 58 w 253"/>
              <a:gd name="T27" fmla="*/ 98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3" h="171">
                <a:moveTo>
                  <a:pt x="90" y="24"/>
                </a:moveTo>
                <a:lnTo>
                  <a:pt x="253" y="24"/>
                </a:lnTo>
                <a:moveTo>
                  <a:pt x="90" y="73"/>
                </a:moveTo>
                <a:lnTo>
                  <a:pt x="253" y="73"/>
                </a:lnTo>
                <a:moveTo>
                  <a:pt x="90" y="121"/>
                </a:moveTo>
                <a:lnTo>
                  <a:pt x="253" y="121"/>
                </a:lnTo>
                <a:moveTo>
                  <a:pt x="90" y="171"/>
                </a:moveTo>
                <a:lnTo>
                  <a:pt x="253" y="171"/>
                </a:lnTo>
                <a:moveTo>
                  <a:pt x="0" y="23"/>
                </a:moveTo>
                <a:lnTo>
                  <a:pt x="17" y="40"/>
                </a:lnTo>
                <a:lnTo>
                  <a:pt x="58" y="0"/>
                </a:lnTo>
                <a:moveTo>
                  <a:pt x="0" y="121"/>
                </a:moveTo>
                <a:lnTo>
                  <a:pt x="17" y="138"/>
                </a:lnTo>
                <a:lnTo>
                  <a:pt x="58" y="98"/>
                </a:lnTo>
              </a:path>
            </a:pathLst>
          </a:custGeom>
          <a:noFill/>
          <a:ln w="15875" cap="flat">
            <a:solidFill>
              <a:srgbClr val="66666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282828"/>
              </a:solidFill>
              <a:effectLst/>
              <a:uLnTx/>
              <a:uFillTx/>
              <a:latin typeface="Segoe UI"/>
              <a:ea typeface="+mn-ea"/>
              <a:cs typeface="+mn-cs"/>
            </a:endParaRPr>
          </a:p>
        </p:txBody>
      </p:sp>
      <p:grpSp>
        <p:nvGrpSpPr>
          <p:cNvPr id="26" name="Group 25">
            <a:extLst>
              <a:ext uri="{FF2B5EF4-FFF2-40B4-BE49-F238E27FC236}">
                <a16:creationId xmlns:a16="http://schemas.microsoft.com/office/drawing/2014/main" id="{F41FC81F-B1F0-6527-29BB-0C39E6DF3719}"/>
              </a:ext>
            </a:extLst>
          </p:cNvPr>
          <p:cNvGrpSpPr/>
          <p:nvPr/>
        </p:nvGrpSpPr>
        <p:grpSpPr>
          <a:xfrm>
            <a:off x="3521581" y="4664205"/>
            <a:ext cx="477144" cy="561523"/>
            <a:chOff x="8437453" y="2735147"/>
            <a:chExt cx="387178" cy="455648"/>
          </a:xfrm>
        </p:grpSpPr>
        <p:sp>
          <p:nvSpPr>
            <p:cNvPr id="27" name="Parallelogram 26">
              <a:extLst>
                <a:ext uri="{FF2B5EF4-FFF2-40B4-BE49-F238E27FC236}">
                  <a16:creationId xmlns:a16="http://schemas.microsoft.com/office/drawing/2014/main" id="{03B6E389-5795-2AC5-1CEC-FADD52A837E4}"/>
                </a:ext>
              </a:extLst>
            </p:cNvPr>
            <p:cNvSpPr/>
            <p:nvPr/>
          </p:nvSpPr>
          <p:spPr bwMode="auto">
            <a:xfrm rot="5400000" flipV="1">
              <a:off x="8567364" y="2933525"/>
              <a:ext cx="334698" cy="179837"/>
            </a:xfrm>
            <a:prstGeom prst="parallelogram">
              <a:avLst>
                <a:gd name="adj" fmla="val 49150"/>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Historic" panose="020B0502040204020203" pitchFamily="34" charset="0"/>
                <a:ea typeface="Segoe UI Historic" panose="020B0502040204020203" pitchFamily="34" charset="0"/>
                <a:cs typeface="Segoe UI Historic" panose="020B0502040204020203" pitchFamily="34" charset="0"/>
              </a:endParaRPr>
            </a:p>
          </p:txBody>
        </p:sp>
        <p:sp>
          <p:nvSpPr>
            <p:cNvPr id="28" name="Parallelogram 27">
              <a:extLst>
                <a:ext uri="{FF2B5EF4-FFF2-40B4-BE49-F238E27FC236}">
                  <a16:creationId xmlns:a16="http://schemas.microsoft.com/office/drawing/2014/main" id="{5673F62F-A4C6-462B-8129-F9F5707CC09C}"/>
                </a:ext>
              </a:extLst>
            </p:cNvPr>
            <p:cNvSpPr/>
            <p:nvPr/>
          </p:nvSpPr>
          <p:spPr bwMode="auto">
            <a:xfrm rot="16200000" flipH="1" flipV="1">
              <a:off x="8361187" y="2932360"/>
              <a:ext cx="334701" cy="182170"/>
            </a:xfrm>
            <a:prstGeom prst="parallelogram">
              <a:avLst>
                <a:gd name="adj" fmla="val 55464"/>
              </a:avLst>
            </a:prstGeom>
            <a:solidFill>
              <a:schemeClr val="tx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Historic" panose="020B0502040204020203" pitchFamily="34" charset="0"/>
                <a:ea typeface="Segoe UI Historic" panose="020B0502040204020203" pitchFamily="34" charset="0"/>
                <a:cs typeface="Segoe UI Historic" panose="020B0502040204020203" pitchFamily="34" charset="0"/>
              </a:endParaRPr>
            </a:p>
          </p:txBody>
        </p:sp>
        <p:sp>
          <p:nvSpPr>
            <p:cNvPr id="29" name="Parallelogram 28">
              <a:extLst>
                <a:ext uri="{FF2B5EF4-FFF2-40B4-BE49-F238E27FC236}">
                  <a16:creationId xmlns:a16="http://schemas.microsoft.com/office/drawing/2014/main" id="{0F032A7E-B433-AF9E-7DC4-E14183C4CF4F}"/>
                </a:ext>
              </a:extLst>
            </p:cNvPr>
            <p:cNvSpPr/>
            <p:nvPr/>
          </p:nvSpPr>
          <p:spPr bwMode="auto">
            <a:xfrm rot="12600000">
              <a:off x="8466635" y="2735147"/>
              <a:ext cx="334701" cy="182859"/>
            </a:xfrm>
            <a:prstGeom prst="parallelogram">
              <a:avLst>
                <a:gd name="adj" fmla="val 67500"/>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Historic" panose="020B0502040204020203" pitchFamily="34" charset="0"/>
                <a:ea typeface="Segoe UI Historic" panose="020B0502040204020203" pitchFamily="34" charset="0"/>
                <a:cs typeface="Segoe UI Historic" panose="020B0502040204020203" pitchFamily="34" charset="0"/>
              </a:endParaRPr>
            </a:p>
          </p:txBody>
        </p:sp>
      </p:grpSp>
    </p:spTree>
    <p:extLst>
      <p:ext uri="{BB962C8B-B14F-4D97-AF65-F5344CB8AC3E}">
        <p14:creationId xmlns:p14="http://schemas.microsoft.com/office/powerpoint/2010/main" val="4005920842"/>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able 8">
            <a:extLst>
              <a:ext uri="{FF2B5EF4-FFF2-40B4-BE49-F238E27FC236}">
                <a16:creationId xmlns:a16="http://schemas.microsoft.com/office/drawing/2014/main" id="{B12A732C-FEA5-46F2-BEE1-34B7D1AD3698}"/>
              </a:ext>
            </a:extLst>
          </p:cNvPr>
          <p:cNvGraphicFramePr>
            <a:graphicFrameLocks noGrp="1"/>
          </p:cNvGraphicFramePr>
          <p:nvPr/>
        </p:nvGraphicFramePr>
        <p:xfrm>
          <a:off x="639704" y="847046"/>
          <a:ext cx="10784740" cy="5341463"/>
        </p:xfrm>
        <a:graphic>
          <a:graphicData uri="http://schemas.openxmlformats.org/drawingml/2006/table">
            <a:tbl>
              <a:tblPr firstRow="1" bandRow="1">
                <a:tableStyleId>{073A0DAA-6AF3-43AB-8588-CEC1D06C72B9}</a:tableStyleId>
              </a:tblPr>
              <a:tblGrid>
                <a:gridCol w="5392370">
                  <a:extLst>
                    <a:ext uri="{9D8B030D-6E8A-4147-A177-3AD203B41FA5}">
                      <a16:colId xmlns:a16="http://schemas.microsoft.com/office/drawing/2014/main" val="3182963814"/>
                    </a:ext>
                  </a:extLst>
                </a:gridCol>
                <a:gridCol w="5392370">
                  <a:extLst>
                    <a:ext uri="{9D8B030D-6E8A-4147-A177-3AD203B41FA5}">
                      <a16:colId xmlns:a16="http://schemas.microsoft.com/office/drawing/2014/main" val="1088835201"/>
                    </a:ext>
                  </a:extLst>
                </a:gridCol>
              </a:tblGrid>
              <a:tr h="1436077">
                <a:tc>
                  <a:txBody>
                    <a:bodyPr/>
                    <a:lstStyle/>
                    <a:p>
                      <a:endParaRPr lang="en-US"/>
                    </a:p>
                  </a:txBody>
                  <a:tcPr/>
                </a:tc>
                <a:tc>
                  <a:txBody>
                    <a:bodyPr/>
                    <a:lstStyle/>
                    <a:p>
                      <a:endParaRPr lang="en-US"/>
                    </a:p>
                  </a:txBody>
                  <a:tcPr/>
                </a:tc>
                <a:extLst>
                  <a:ext uri="{0D108BD9-81ED-4DB2-BD59-A6C34878D82A}">
                    <a16:rowId xmlns:a16="http://schemas.microsoft.com/office/drawing/2014/main" val="487062090"/>
                  </a:ext>
                </a:extLst>
              </a:tr>
              <a:tr h="687220">
                <a:tc>
                  <a:txBody>
                    <a:bodyPr/>
                    <a:lstStyle/>
                    <a:p>
                      <a:pPr marL="0" marR="0" lvl="0" indent="0" algn="ctr" rtl="0" eaLnBrk="1" fontAlgn="auto" latinLnBrk="0" hangingPunct="1">
                        <a:lnSpc>
                          <a:spcPct val="100000"/>
                        </a:lnSpc>
                        <a:spcBef>
                          <a:spcPts val="0"/>
                        </a:spcBef>
                        <a:spcAft>
                          <a:spcPts val="0"/>
                        </a:spcAft>
                        <a:buClrTx/>
                        <a:buSzTx/>
                        <a:buFontTx/>
                        <a:buNone/>
                      </a:pPr>
                      <a:r>
                        <a:rPr lang="en-US" sz="3200" b="1">
                          <a:solidFill>
                            <a:srgbClr val="0070C0"/>
                          </a:solidFill>
                        </a:rPr>
                        <a:t>Employees</a:t>
                      </a:r>
                      <a:r>
                        <a:rPr lang="en-US" sz="3200">
                          <a:solidFill>
                            <a:srgbClr val="0070C0"/>
                          </a:solidFill>
                        </a:rPr>
                        <a:t> </a:t>
                      </a:r>
                    </a:p>
                  </a:txBody>
                  <a:tcPr anchor="ctr"/>
                </a:tc>
                <a:tc>
                  <a:txBody>
                    <a:bodyPr/>
                    <a:lstStyle/>
                    <a:p>
                      <a:pPr marL="0" marR="0" lvl="0" indent="0" algn="ctr" defTabSz="932462" rtl="0" eaLnBrk="1" fontAlgn="auto" latinLnBrk="0" hangingPunct="1">
                        <a:lnSpc>
                          <a:spcPct val="100000"/>
                        </a:lnSpc>
                        <a:spcBef>
                          <a:spcPts val="0"/>
                        </a:spcBef>
                        <a:spcAft>
                          <a:spcPts val="0"/>
                        </a:spcAft>
                        <a:buClrTx/>
                        <a:buSzTx/>
                        <a:buFontTx/>
                        <a:buNone/>
                        <a:tabLst/>
                        <a:defRPr/>
                      </a:pPr>
                      <a:r>
                        <a:rPr lang="en-US" sz="3200" b="1">
                          <a:solidFill>
                            <a:srgbClr val="0070C0"/>
                          </a:solidFill>
                        </a:rPr>
                        <a:t>External Users</a:t>
                      </a:r>
                      <a:endParaRPr lang="en-US" sz="3200">
                        <a:solidFill>
                          <a:srgbClr val="0070C0"/>
                        </a:solidFill>
                      </a:endParaRPr>
                    </a:p>
                  </a:txBody>
                  <a:tcPr anchor="ctr"/>
                </a:tc>
                <a:extLst>
                  <a:ext uri="{0D108BD9-81ED-4DB2-BD59-A6C34878D82A}">
                    <a16:rowId xmlns:a16="http://schemas.microsoft.com/office/drawing/2014/main" val="607147527"/>
                  </a:ext>
                </a:extLst>
              </a:tr>
              <a:tr h="3218166">
                <a:tc>
                  <a:txBody>
                    <a:bodyPr/>
                    <a:lstStyle/>
                    <a:p>
                      <a:pPr marL="342900" indent="-342900">
                        <a:lnSpc>
                          <a:spcPct val="100000"/>
                        </a:lnSpc>
                        <a:buFont typeface="Arial" panose="020B0604020202020204" pitchFamily="34" charset="0"/>
                        <a:buChar char="•"/>
                      </a:pPr>
                      <a:r>
                        <a:rPr lang="en-US" sz="2400">
                          <a:solidFill>
                            <a:schemeClr val="tx1"/>
                          </a:solidFill>
                        </a:rPr>
                        <a:t>Change jobs or leave the company </a:t>
                      </a:r>
                    </a:p>
                    <a:p>
                      <a:pPr marL="342900" indent="-342900">
                        <a:lnSpc>
                          <a:spcPct val="100000"/>
                        </a:lnSpc>
                        <a:buFont typeface="Arial" panose="020B0604020202020204" pitchFamily="34" charset="0"/>
                        <a:buChar char="•"/>
                      </a:pPr>
                      <a:endParaRPr lang="en-US" sz="2400">
                        <a:solidFill>
                          <a:schemeClr val="tx1"/>
                        </a:solidFill>
                      </a:endParaRPr>
                    </a:p>
                    <a:p>
                      <a:pPr marL="799465" lvl="1" indent="-342900">
                        <a:lnSpc>
                          <a:spcPct val="100000"/>
                        </a:lnSpc>
                        <a:buFont typeface="Arial" panose="020B0604020202020204" pitchFamily="34" charset="0"/>
                        <a:buChar char="•"/>
                      </a:pPr>
                      <a:r>
                        <a:rPr lang="en-US" sz="2400">
                          <a:solidFill>
                            <a:schemeClr val="tx1"/>
                          </a:solidFill>
                        </a:rPr>
                        <a:t>Employee's previous access are not removed. </a:t>
                      </a:r>
                    </a:p>
                    <a:p>
                      <a:pPr marL="799465" lvl="1" indent="-342900">
                        <a:lnSpc>
                          <a:spcPct val="100000"/>
                        </a:lnSpc>
                        <a:buFont typeface="Arial" panose="020B0604020202020204" pitchFamily="34" charset="0"/>
                        <a:buChar char="•"/>
                      </a:pPr>
                      <a:r>
                        <a:rPr lang="en-US" sz="2400">
                          <a:solidFill>
                            <a:schemeClr val="tx1"/>
                          </a:solidFill>
                        </a:rPr>
                        <a:t>Users accumulate excessive permissions</a:t>
                      </a:r>
                    </a:p>
                    <a:p>
                      <a:pPr marL="0" lvl="0" indent="0">
                        <a:lnSpc>
                          <a:spcPct val="100000"/>
                        </a:lnSpc>
                        <a:buFont typeface="Arial" panose="020B0604020202020204" pitchFamily="34" charset="0"/>
                        <a:buNone/>
                      </a:pPr>
                      <a:endParaRPr lang="en-US" sz="2400">
                        <a:solidFill>
                          <a:schemeClr val="accent2"/>
                        </a:solidFill>
                      </a:endParaRPr>
                    </a:p>
                  </a:txBody>
                  <a:tcPr/>
                </a:tc>
                <a:tc>
                  <a:txBody>
                    <a:bodyPr/>
                    <a:lstStyle/>
                    <a:p>
                      <a:pPr marL="342900" indent="-342900">
                        <a:lnSpc>
                          <a:spcPct val="100000"/>
                        </a:lnSpc>
                        <a:buFont typeface="Arial" panose="020B0604020202020204" pitchFamily="34" charset="0"/>
                        <a:buChar char="•"/>
                      </a:pPr>
                      <a:r>
                        <a:rPr lang="en-US" sz="2400">
                          <a:solidFill>
                            <a:schemeClr val="tx1"/>
                          </a:solidFill>
                        </a:rPr>
                        <a:t>Guests invited into the tenant </a:t>
                      </a:r>
                    </a:p>
                    <a:p>
                      <a:pPr marL="342900" indent="-342900">
                        <a:lnSpc>
                          <a:spcPct val="100000"/>
                        </a:lnSpc>
                        <a:buFont typeface="Arial" panose="020B0604020202020204" pitchFamily="34" charset="0"/>
                        <a:buChar char="•"/>
                      </a:pPr>
                      <a:endParaRPr lang="en-US" sz="2400">
                        <a:solidFill>
                          <a:schemeClr val="tx1"/>
                        </a:solidFill>
                      </a:endParaRPr>
                    </a:p>
                    <a:p>
                      <a:pPr marL="799465" lvl="1" indent="-342900">
                        <a:lnSpc>
                          <a:spcPct val="100000"/>
                        </a:lnSpc>
                        <a:buFont typeface="Arial" panose="020B0604020202020204" pitchFamily="34" charset="0"/>
                        <a:buChar char="•"/>
                      </a:pPr>
                      <a:r>
                        <a:rPr lang="en-US" sz="2400">
                          <a:solidFill>
                            <a:schemeClr val="tx1"/>
                          </a:solidFill>
                        </a:rPr>
                        <a:t>What access should they have? </a:t>
                      </a:r>
                    </a:p>
                    <a:p>
                      <a:pPr marL="799465" lvl="1" indent="-342900">
                        <a:lnSpc>
                          <a:spcPct val="100000"/>
                        </a:lnSpc>
                        <a:buFont typeface="Arial" panose="020B0604020202020204" pitchFamily="34" charset="0"/>
                        <a:buChar char="•"/>
                      </a:pPr>
                      <a:r>
                        <a:rPr lang="en-US" sz="2400">
                          <a:solidFill>
                            <a:schemeClr val="tx1"/>
                          </a:solidFill>
                        </a:rPr>
                        <a:t>When should they leave?</a:t>
                      </a:r>
                      <a:endParaRPr lang="en-US" sz="2400"/>
                    </a:p>
                  </a:txBody>
                  <a:tcPr/>
                </a:tc>
                <a:extLst>
                  <a:ext uri="{0D108BD9-81ED-4DB2-BD59-A6C34878D82A}">
                    <a16:rowId xmlns:a16="http://schemas.microsoft.com/office/drawing/2014/main" val="3807050077"/>
                  </a:ext>
                </a:extLst>
              </a:tr>
            </a:tbl>
          </a:graphicData>
        </a:graphic>
      </p:graphicFrame>
      <p:sp>
        <p:nvSpPr>
          <p:cNvPr id="2" name="Title 1"/>
          <p:cNvSpPr>
            <a:spLocks noGrp="1"/>
          </p:cNvSpPr>
          <p:nvPr>
            <p:ph type="title"/>
          </p:nvPr>
        </p:nvSpPr>
        <p:spPr/>
        <p:txBody>
          <a:bodyPr/>
          <a:lstStyle/>
          <a:p>
            <a:r>
              <a:rPr lang="en-US" sz="3200">
                <a:latin typeface="Segoe UI Semibold" panose="020B0702040204020203" pitchFamily="34" charset="0"/>
                <a:cs typeface="Segoe UI Semibold" panose="020B0702040204020203" pitchFamily="34" charset="0"/>
              </a:rPr>
              <a:t>Access Reviews Scenarios</a:t>
            </a:r>
          </a:p>
        </p:txBody>
      </p:sp>
      <p:pic>
        <p:nvPicPr>
          <p:cNvPr id="5" name="Graphic 4" descr="Theatre">
            <a:extLst>
              <a:ext uri="{FF2B5EF4-FFF2-40B4-BE49-F238E27FC236}">
                <a16:creationId xmlns:a16="http://schemas.microsoft.com/office/drawing/2014/main" id="{A3F37E3D-2DBA-4490-960A-7C641DC3371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186059" y="1363433"/>
            <a:ext cx="1026622" cy="1026622"/>
          </a:xfrm>
          <a:prstGeom prst="rect">
            <a:avLst/>
          </a:prstGeom>
        </p:spPr>
      </p:pic>
      <p:pic>
        <p:nvPicPr>
          <p:cNvPr id="7" name="Graphic 6" descr="Team">
            <a:extLst>
              <a:ext uri="{FF2B5EF4-FFF2-40B4-BE49-F238E27FC236}">
                <a16:creationId xmlns:a16="http://schemas.microsoft.com/office/drawing/2014/main" id="{BB93B508-6FCB-4E0D-9BEE-54F314E0199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838451" y="1451163"/>
            <a:ext cx="914400" cy="914400"/>
          </a:xfrm>
          <a:prstGeom prst="rect">
            <a:avLst/>
          </a:prstGeom>
        </p:spPr>
      </p:pic>
      <p:sp>
        <p:nvSpPr>
          <p:cNvPr id="11" name="Title 1">
            <a:extLst>
              <a:ext uri="{FF2B5EF4-FFF2-40B4-BE49-F238E27FC236}">
                <a16:creationId xmlns:a16="http://schemas.microsoft.com/office/drawing/2014/main" id="{6F55CD84-7E1B-45E5-A6B1-7B7F54D96508}"/>
              </a:ext>
            </a:extLst>
          </p:cNvPr>
          <p:cNvSpPr txBox="1">
            <a:spLocks/>
          </p:cNvSpPr>
          <p:nvPr/>
        </p:nvSpPr>
        <p:spPr>
          <a:xfrm>
            <a:off x="8434632" y="1565464"/>
            <a:ext cx="892347" cy="369332"/>
          </a:xfrm>
          <a:prstGeom prst="rect">
            <a:avLst/>
          </a:prstGeom>
        </p:spPr>
        <p:txBody>
          <a:bodyPr vert="horz" wrap="square" lIns="0" tIns="0" rIns="0" bIns="0" rtlCol="0" anchor="t">
            <a:spAutoFit/>
          </a:bodyPr>
          <a:lstStyle>
            <a:lvl1pPr algn="l" defTabSz="932462" rtl="0" eaLnBrk="1" latinLnBrk="0" hangingPunct="1">
              <a:lnSpc>
                <a:spcPct val="100000"/>
              </a:lnSpc>
              <a:spcBef>
                <a:spcPct val="0"/>
              </a:spcBef>
              <a:buNone/>
              <a:defRPr lang="en-US" sz="3599"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2400"/>
              <a:t>B2B</a:t>
            </a:r>
          </a:p>
        </p:txBody>
      </p:sp>
    </p:spTree>
    <p:extLst>
      <p:ext uri="{BB962C8B-B14F-4D97-AF65-F5344CB8AC3E}">
        <p14:creationId xmlns:p14="http://schemas.microsoft.com/office/powerpoint/2010/main" val="29731514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66F149-1CFE-ED0E-4B9D-21A1395592B7}"/>
              </a:ext>
            </a:extLst>
          </p:cNvPr>
          <p:cNvSpPr>
            <a:spLocks noGrp="1"/>
          </p:cNvSpPr>
          <p:nvPr>
            <p:ph type="title"/>
          </p:nvPr>
        </p:nvSpPr>
        <p:spPr>
          <a:xfrm>
            <a:off x="411480" y="991443"/>
            <a:ext cx="4443154" cy="1087819"/>
          </a:xfrm>
        </p:spPr>
        <p:txBody>
          <a:bodyPr vert="horz" lIns="91440" tIns="45720" rIns="91440" bIns="45720" rtlCol="0" anchor="b">
            <a:normAutofit/>
          </a:bodyPr>
          <a:lstStyle/>
          <a:p>
            <a:r>
              <a:rPr lang="en-US" sz="3400" kern="1200">
                <a:solidFill>
                  <a:schemeClr val="tx1"/>
                </a:solidFill>
                <a:latin typeface="+mj-lt"/>
                <a:ea typeface="+mj-ea"/>
                <a:cs typeface="+mj-cs"/>
              </a:rPr>
              <a:t>Planning</a:t>
            </a:r>
          </a:p>
        </p:txBody>
      </p:sp>
      <p:sp>
        <p:nvSpPr>
          <p:cNvPr id="2" name="Text Placeholder 1">
            <a:extLst>
              <a:ext uri="{FF2B5EF4-FFF2-40B4-BE49-F238E27FC236}">
                <a16:creationId xmlns:a16="http://schemas.microsoft.com/office/drawing/2014/main" id="{740B3565-1090-7C7D-D3B4-82A5E3F7C7A7}"/>
              </a:ext>
            </a:extLst>
          </p:cNvPr>
          <p:cNvSpPr>
            <a:spLocks noGrp="1"/>
          </p:cNvSpPr>
          <p:nvPr>
            <p:ph type="body" sz="quarter" idx="10"/>
          </p:nvPr>
        </p:nvSpPr>
        <p:spPr>
          <a:xfrm>
            <a:off x="411480" y="2684095"/>
            <a:ext cx="4443154" cy="3492868"/>
          </a:xfrm>
        </p:spPr>
        <p:txBody>
          <a:bodyPr vert="horz" lIns="91440" tIns="45720" rIns="91440" bIns="45720" rtlCol="0">
            <a:normAutofit/>
          </a:bodyPr>
          <a:lstStyle/>
          <a:p>
            <a:pPr indent="-228600">
              <a:buFont typeface="Arial" panose="020B0604020202020204" pitchFamily="34" charset="0"/>
              <a:buChar char="•"/>
            </a:pPr>
            <a:r>
              <a:rPr lang="en-US" sz="1800"/>
              <a:t>Determine application readiness</a:t>
            </a:r>
          </a:p>
          <a:p>
            <a:pPr indent="-228600">
              <a:buFont typeface="Arial" panose="020B0604020202020204" pitchFamily="34" charset="0"/>
              <a:buChar char="•"/>
            </a:pPr>
            <a:endParaRPr lang="en-US" sz="1800"/>
          </a:p>
        </p:txBody>
      </p:sp>
      <p:pic>
        <p:nvPicPr>
          <p:cNvPr id="2050" name="Picture 2" descr="Flowchart for application integration patterns">
            <a:extLst>
              <a:ext uri="{FF2B5EF4-FFF2-40B4-BE49-F238E27FC236}">
                <a16:creationId xmlns:a16="http://schemas.microsoft.com/office/drawing/2014/main" id="{8D185D2A-82D5-0860-FE88-0CBAC977E999}"/>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340096" y="780377"/>
            <a:ext cx="6440424" cy="53965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6834738"/>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FD1B62-B55F-D7A7-C44F-21540F9BC378}"/>
              </a:ext>
            </a:extLst>
          </p:cNvPr>
          <p:cNvSpPr>
            <a:spLocks noGrp="1"/>
          </p:cNvSpPr>
          <p:nvPr>
            <p:ph type="ctrTitle"/>
          </p:nvPr>
        </p:nvSpPr>
        <p:spPr>
          <a:xfrm>
            <a:off x="1317938" y="478420"/>
            <a:ext cx="9144000" cy="815907"/>
          </a:xfrm>
        </p:spPr>
        <p:txBody>
          <a:bodyPr>
            <a:normAutofit fontScale="90000"/>
          </a:bodyPr>
          <a:lstStyle/>
          <a:p>
            <a:r>
              <a:rPr lang="en-US"/>
              <a:t>Planning- Decisions to consider</a:t>
            </a:r>
          </a:p>
        </p:txBody>
      </p:sp>
      <p:sp>
        <p:nvSpPr>
          <p:cNvPr id="3" name="Subtitle 2">
            <a:extLst>
              <a:ext uri="{FF2B5EF4-FFF2-40B4-BE49-F238E27FC236}">
                <a16:creationId xmlns:a16="http://schemas.microsoft.com/office/drawing/2014/main" id="{FDC0FC7C-B9BC-7536-A0AD-1335DDC75C6B}"/>
              </a:ext>
            </a:extLst>
          </p:cNvPr>
          <p:cNvSpPr>
            <a:spLocks noGrp="1"/>
          </p:cNvSpPr>
          <p:nvPr>
            <p:ph type="subTitle" idx="1"/>
          </p:nvPr>
        </p:nvSpPr>
        <p:spPr>
          <a:xfrm>
            <a:off x="1459605" y="2068377"/>
            <a:ext cx="8937754" cy="4525606"/>
          </a:xfrm>
        </p:spPr>
        <p:txBody>
          <a:bodyPr>
            <a:normAutofit/>
          </a:bodyPr>
          <a:lstStyle/>
          <a:p>
            <a:pPr algn="l" rtl="0" fontAlgn="base"/>
            <a:r>
              <a:rPr lang="en-US" sz="1800">
                <a:solidFill>
                  <a:srgbClr val="000000"/>
                </a:solidFill>
                <a:latin typeface="Segoe UI" panose="020B0502040204020203" pitchFamily="34" charset="0"/>
              </a:rPr>
              <a:t>A</a:t>
            </a:r>
            <a:r>
              <a:rPr lang="en-US" sz="1800" b="0" i="0" u="none" strike="noStrike">
                <a:solidFill>
                  <a:srgbClr val="000000"/>
                </a:solidFill>
                <a:effectLst/>
                <a:latin typeface="Segoe UI" panose="020B0502040204020203" pitchFamily="34" charset="0"/>
              </a:rPr>
              <a:t>. Users review their own privilege</a:t>
            </a:r>
            <a:r>
              <a:rPr lang="en-US" sz="1800" b="0" i="0">
                <a:solidFill>
                  <a:srgbClr val="000000"/>
                </a:solidFill>
                <a:effectLst/>
                <a:latin typeface="Segoe UI" panose="020B0502040204020203" pitchFamily="34" charset="0"/>
              </a:rPr>
              <a:t>​</a:t>
            </a:r>
            <a:endParaRPr lang="en-US" b="0" i="0">
              <a:solidFill>
                <a:srgbClr val="000000"/>
              </a:solidFill>
              <a:effectLst/>
              <a:latin typeface="Segoe UI" panose="020B0502040204020203" pitchFamily="34" charset="0"/>
            </a:endParaRPr>
          </a:p>
          <a:p>
            <a:pPr marL="742950" lvl="1" indent="-285750" algn="l" fontAlgn="base">
              <a:buFont typeface="Arial" panose="020B0604020202020204" pitchFamily="34" charset="0"/>
              <a:buChar char="•"/>
            </a:pPr>
            <a:r>
              <a:rPr lang="en-US" sz="1400" b="0" i="0" u="none" strike="noStrike">
                <a:solidFill>
                  <a:srgbClr val="000000"/>
                </a:solidFill>
                <a:effectLst/>
                <a:latin typeface="Segoe UI" panose="020B0502040204020203" pitchFamily="34" charset="0"/>
              </a:rPr>
              <a:t>Schedule access review to ask users themselves if they still need access. </a:t>
            </a:r>
            <a:endParaRPr lang="en-US" sz="1400">
              <a:solidFill>
                <a:srgbClr val="000000"/>
              </a:solidFill>
              <a:latin typeface="Segoe UI" panose="020B0502040204020203" pitchFamily="34" charset="0"/>
            </a:endParaRPr>
          </a:p>
          <a:p>
            <a:pPr marL="742950" lvl="1" indent="-285750" algn="l" fontAlgn="base">
              <a:buFont typeface="Arial" panose="020B0604020202020204" pitchFamily="34" charset="0"/>
              <a:buChar char="•"/>
            </a:pPr>
            <a:r>
              <a:rPr lang="en-US" sz="1400" b="0" i="0" u="none" strike="noStrike">
                <a:solidFill>
                  <a:srgbClr val="000000"/>
                </a:solidFill>
                <a:effectLst/>
                <a:latin typeface="Segoe UI" panose="020B0502040204020203" pitchFamily="34" charset="0"/>
              </a:rPr>
              <a:t>Remove privilege if the user denies or does not respond.</a:t>
            </a:r>
            <a:r>
              <a:rPr lang="en-US" sz="1400" b="0" i="0">
                <a:solidFill>
                  <a:srgbClr val="000000"/>
                </a:solidFill>
                <a:effectLst/>
                <a:latin typeface="Segoe UI" panose="020B0502040204020203" pitchFamily="34" charset="0"/>
              </a:rPr>
              <a:t>​</a:t>
            </a:r>
            <a:endParaRPr lang="en-US" b="0" i="0">
              <a:solidFill>
                <a:srgbClr val="000000"/>
              </a:solidFill>
              <a:effectLst/>
              <a:latin typeface="Segoe UI" panose="020B0502040204020203" pitchFamily="34" charset="0"/>
            </a:endParaRPr>
          </a:p>
          <a:p>
            <a:pPr algn="l" rtl="0" fontAlgn="base"/>
            <a:r>
              <a:rPr lang="en-US" sz="1800" b="0" i="0">
                <a:solidFill>
                  <a:srgbClr val="000000"/>
                </a:solidFill>
                <a:effectLst/>
                <a:latin typeface="Segoe UI" panose="020B0502040204020203" pitchFamily="34" charset="0"/>
              </a:rPr>
              <a:t>​</a:t>
            </a:r>
            <a:r>
              <a:rPr lang="en-US" sz="1800">
                <a:solidFill>
                  <a:srgbClr val="000000"/>
                </a:solidFill>
                <a:latin typeface="Segoe UI" panose="020B0502040204020203" pitchFamily="34" charset="0"/>
              </a:rPr>
              <a:t>B</a:t>
            </a:r>
            <a:r>
              <a:rPr lang="en-US" sz="1800" b="0" i="0" u="none" strike="noStrike">
                <a:solidFill>
                  <a:srgbClr val="000000"/>
                </a:solidFill>
                <a:effectLst/>
                <a:latin typeface="Segoe UI" panose="020B0502040204020203" pitchFamily="34" charset="0"/>
              </a:rPr>
              <a:t>. Resource owners review privileges assigned to their resources.</a:t>
            </a:r>
            <a:r>
              <a:rPr lang="en-US" sz="1800" b="0" i="0">
                <a:solidFill>
                  <a:srgbClr val="000000"/>
                </a:solidFill>
                <a:effectLst/>
                <a:latin typeface="Segoe UI" panose="020B0502040204020203" pitchFamily="34" charset="0"/>
              </a:rPr>
              <a:t>​</a:t>
            </a:r>
            <a:endParaRPr lang="en-US" b="0" i="0">
              <a:solidFill>
                <a:srgbClr val="000000"/>
              </a:solidFill>
              <a:effectLst/>
              <a:latin typeface="Segoe UI" panose="020B0502040204020203" pitchFamily="34" charset="0"/>
            </a:endParaRPr>
          </a:p>
          <a:p>
            <a:pPr marL="742950" lvl="1" indent="-285750" algn="l" fontAlgn="base">
              <a:buFont typeface="Arial" panose="020B0604020202020204" pitchFamily="34" charset="0"/>
              <a:buChar char="•"/>
            </a:pPr>
            <a:r>
              <a:rPr lang="en-US" sz="1400" b="0" i="0" u="none" strike="noStrike">
                <a:solidFill>
                  <a:srgbClr val="000000"/>
                </a:solidFill>
                <a:effectLst/>
                <a:latin typeface="Segoe UI" panose="020B0502040204020203" pitchFamily="34" charset="0"/>
              </a:rPr>
              <a:t>Schedule access review to ask resource owners to review the privileges assigned to their resource.</a:t>
            </a:r>
          </a:p>
          <a:p>
            <a:pPr algn="l" rtl="0" fontAlgn="base"/>
            <a:r>
              <a:rPr lang="en-US" sz="1800" b="0" i="0">
                <a:solidFill>
                  <a:srgbClr val="000000"/>
                </a:solidFill>
                <a:effectLst/>
                <a:latin typeface="Segoe UI" panose="020B0502040204020203" pitchFamily="34" charset="0"/>
              </a:rPr>
              <a:t>Possible Reviewers:</a:t>
            </a:r>
          </a:p>
          <a:p>
            <a:pPr marL="742950" lvl="1" indent="-285750" algn="l" fontAlgn="base">
              <a:buFont typeface="Arial" panose="020B0604020202020204" pitchFamily="34" charset="0"/>
              <a:buChar char="•"/>
            </a:pPr>
            <a:r>
              <a:rPr lang="en-US" sz="1400">
                <a:solidFill>
                  <a:srgbClr val="000000"/>
                </a:solidFill>
                <a:latin typeface="Segoe UI" panose="020B0502040204020203" pitchFamily="34" charset="0"/>
              </a:rPr>
              <a:t>Group Owners</a:t>
            </a:r>
          </a:p>
          <a:p>
            <a:pPr marL="742950" lvl="1" indent="-285750" algn="l" fontAlgn="base">
              <a:buFont typeface="Arial" panose="020B0604020202020204" pitchFamily="34" charset="0"/>
              <a:buChar char="•"/>
            </a:pPr>
            <a:r>
              <a:rPr lang="en-US" sz="1400" b="0" i="0">
                <a:solidFill>
                  <a:srgbClr val="000000"/>
                </a:solidFill>
                <a:effectLst/>
                <a:latin typeface="Segoe UI" panose="020B0502040204020203" pitchFamily="34" charset="0"/>
              </a:rPr>
              <a:t>Specific Users</a:t>
            </a:r>
          </a:p>
          <a:p>
            <a:pPr marL="742950" lvl="1" indent="-285750" algn="l" fontAlgn="base">
              <a:buFont typeface="Arial" panose="020B0604020202020204" pitchFamily="34" charset="0"/>
              <a:buChar char="•"/>
            </a:pPr>
            <a:r>
              <a:rPr lang="en-US" sz="1400">
                <a:solidFill>
                  <a:srgbClr val="000000"/>
                </a:solidFill>
                <a:latin typeface="Segoe UI" panose="020B0502040204020203" pitchFamily="34" charset="0"/>
              </a:rPr>
              <a:t>Managers of Users</a:t>
            </a:r>
          </a:p>
          <a:p>
            <a:pPr marL="742950" lvl="1" indent="-285750" algn="l" fontAlgn="base">
              <a:buFont typeface="Arial" panose="020B0604020202020204" pitchFamily="34" charset="0"/>
              <a:buChar char="•"/>
            </a:pPr>
            <a:endParaRPr lang="en-US" sz="1400">
              <a:solidFill>
                <a:srgbClr val="000000"/>
              </a:solidFill>
              <a:latin typeface="Segoe UI" panose="020B0502040204020203" pitchFamily="34" charset="0"/>
            </a:endParaRPr>
          </a:p>
        </p:txBody>
      </p:sp>
      <p:sp>
        <p:nvSpPr>
          <p:cNvPr id="4" name="TextBox 3">
            <a:extLst>
              <a:ext uri="{FF2B5EF4-FFF2-40B4-BE49-F238E27FC236}">
                <a16:creationId xmlns:a16="http://schemas.microsoft.com/office/drawing/2014/main" id="{21297C82-D810-D73A-424E-8D2B2AE64F9E}"/>
              </a:ext>
            </a:extLst>
          </p:cNvPr>
          <p:cNvSpPr txBox="1"/>
          <p:nvPr/>
        </p:nvSpPr>
        <p:spPr>
          <a:xfrm>
            <a:off x="1086822" y="1488953"/>
            <a:ext cx="10142113" cy="369332"/>
          </a:xfrm>
          <a:prstGeom prst="rect">
            <a:avLst/>
          </a:prstGeom>
          <a:noFill/>
        </p:spPr>
        <p:txBody>
          <a:bodyPr wrap="square" rtlCol="0">
            <a:spAutoFit/>
          </a:bodyPr>
          <a:lstStyle/>
          <a:p>
            <a:r>
              <a:rPr lang="en-US" b="1"/>
              <a:t>1. Who is responsible for the review?</a:t>
            </a:r>
          </a:p>
        </p:txBody>
      </p:sp>
      <p:sp>
        <p:nvSpPr>
          <p:cNvPr id="5" name="TextBox 4">
            <a:extLst>
              <a:ext uri="{FF2B5EF4-FFF2-40B4-BE49-F238E27FC236}">
                <a16:creationId xmlns:a16="http://schemas.microsoft.com/office/drawing/2014/main" id="{F4E32CC0-4A2B-3939-6EB3-9CA147357344}"/>
              </a:ext>
            </a:extLst>
          </p:cNvPr>
          <p:cNvSpPr txBox="1"/>
          <p:nvPr/>
        </p:nvSpPr>
        <p:spPr>
          <a:xfrm>
            <a:off x="1107583" y="1606902"/>
            <a:ext cx="10142113" cy="369332"/>
          </a:xfrm>
          <a:prstGeom prst="rect">
            <a:avLst/>
          </a:prstGeom>
          <a:noFill/>
        </p:spPr>
        <p:txBody>
          <a:bodyPr wrap="square" rtlCol="0">
            <a:spAutoFit/>
          </a:bodyPr>
          <a:lstStyle/>
          <a:p>
            <a:endParaRPr lang="en-US" b="1"/>
          </a:p>
        </p:txBody>
      </p:sp>
    </p:spTree>
    <p:extLst>
      <p:ext uri="{BB962C8B-B14F-4D97-AF65-F5344CB8AC3E}">
        <p14:creationId xmlns:p14="http://schemas.microsoft.com/office/powerpoint/2010/main" val="60435507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FD1B62-B55F-D7A7-C44F-21540F9BC378}"/>
              </a:ext>
            </a:extLst>
          </p:cNvPr>
          <p:cNvSpPr>
            <a:spLocks noGrp="1"/>
          </p:cNvSpPr>
          <p:nvPr>
            <p:ph type="ctrTitle"/>
          </p:nvPr>
        </p:nvSpPr>
        <p:spPr>
          <a:xfrm>
            <a:off x="1317938" y="478420"/>
            <a:ext cx="9144000" cy="815907"/>
          </a:xfrm>
        </p:spPr>
        <p:txBody>
          <a:bodyPr>
            <a:normAutofit fontScale="90000"/>
          </a:bodyPr>
          <a:lstStyle/>
          <a:p>
            <a:pPr algn="l"/>
            <a:r>
              <a:rPr lang="en-US"/>
              <a:t>Planning (</a:t>
            </a:r>
            <a:r>
              <a:rPr lang="en-US" err="1"/>
              <a:t>Contd</a:t>
            </a:r>
            <a:r>
              <a:rPr lang="en-US"/>
              <a:t>)</a:t>
            </a:r>
          </a:p>
        </p:txBody>
      </p:sp>
      <p:sp>
        <p:nvSpPr>
          <p:cNvPr id="3" name="Subtitle 2">
            <a:extLst>
              <a:ext uri="{FF2B5EF4-FFF2-40B4-BE49-F238E27FC236}">
                <a16:creationId xmlns:a16="http://schemas.microsoft.com/office/drawing/2014/main" id="{FDC0FC7C-B9BC-7536-A0AD-1335DDC75C6B}"/>
              </a:ext>
            </a:extLst>
          </p:cNvPr>
          <p:cNvSpPr>
            <a:spLocks noGrp="1"/>
          </p:cNvSpPr>
          <p:nvPr>
            <p:ph type="subTitle" idx="1"/>
          </p:nvPr>
        </p:nvSpPr>
        <p:spPr>
          <a:xfrm>
            <a:off x="1459605" y="2324637"/>
            <a:ext cx="4503313" cy="4816698"/>
          </a:xfrm>
        </p:spPr>
        <p:txBody>
          <a:bodyPr>
            <a:normAutofit/>
          </a:bodyPr>
          <a:lstStyle/>
          <a:p>
            <a:pPr marL="342900" indent="-342900" algn="l">
              <a:buFont typeface="Arial" panose="020B0604020202020204" pitchFamily="34" charset="0"/>
              <a:buChar char="•"/>
            </a:pPr>
            <a:r>
              <a:rPr lang="en-US" sz="1800">
                <a:solidFill>
                  <a:srgbClr val="000000"/>
                </a:solidFill>
                <a:latin typeface="Segoe UI" panose="020B0502040204020203" pitchFamily="34" charset="0"/>
              </a:rPr>
              <a:t>Reach consensus across multiple sets of reviewers</a:t>
            </a:r>
          </a:p>
          <a:p>
            <a:pPr marL="342900" indent="-342900" algn="l">
              <a:buFont typeface="Arial" panose="020B0604020202020204" pitchFamily="34" charset="0"/>
              <a:buChar char="•"/>
            </a:pPr>
            <a:r>
              <a:rPr lang="en-US" sz="1800">
                <a:solidFill>
                  <a:srgbClr val="000000"/>
                </a:solidFill>
                <a:latin typeface="Segoe UI" panose="020B0502040204020203" pitchFamily="34" charset="0"/>
              </a:rPr>
              <a:t>Assign alternate reviewers to weigh in on unreviewed decisions</a:t>
            </a:r>
          </a:p>
          <a:p>
            <a:pPr marL="342900" indent="-342900" algn="l">
              <a:buFont typeface="Arial" panose="020B0604020202020204" pitchFamily="34" charset="0"/>
              <a:buChar char="•"/>
            </a:pPr>
            <a:r>
              <a:rPr lang="en-US" sz="1800">
                <a:solidFill>
                  <a:srgbClr val="000000"/>
                </a:solidFill>
                <a:latin typeface="Segoe UI" panose="020B0502040204020203" pitchFamily="34" charset="0"/>
              </a:rPr>
              <a:t>Reduce burden on later stage reviewers</a:t>
            </a:r>
          </a:p>
          <a:p>
            <a:pPr marL="342900" indent="-342900" algn="l">
              <a:buFont typeface="Arial" panose="020B0604020202020204" pitchFamily="34" charset="0"/>
              <a:buChar char="•"/>
            </a:pPr>
            <a:endParaRPr lang="en-US"/>
          </a:p>
        </p:txBody>
      </p:sp>
      <p:sp>
        <p:nvSpPr>
          <p:cNvPr id="4" name="TextBox 3">
            <a:extLst>
              <a:ext uri="{FF2B5EF4-FFF2-40B4-BE49-F238E27FC236}">
                <a16:creationId xmlns:a16="http://schemas.microsoft.com/office/drawing/2014/main" id="{21297C82-D810-D73A-424E-8D2B2AE64F9E}"/>
              </a:ext>
            </a:extLst>
          </p:cNvPr>
          <p:cNvSpPr txBox="1"/>
          <p:nvPr/>
        </p:nvSpPr>
        <p:spPr>
          <a:xfrm>
            <a:off x="1107583" y="1606902"/>
            <a:ext cx="10142113" cy="369332"/>
          </a:xfrm>
          <a:prstGeom prst="rect">
            <a:avLst/>
          </a:prstGeom>
          <a:noFill/>
        </p:spPr>
        <p:txBody>
          <a:bodyPr wrap="square" rtlCol="0">
            <a:spAutoFit/>
          </a:bodyPr>
          <a:lstStyle/>
          <a:p>
            <a:r>
              <a:rPr lang="en-US" b="1"/>
              <a:t>2. How many stages of reviews are needed?</a:t>
            </a:r>
          </a:p>
        </p:txBody>
      </p:sp>
      <p:pic>
        <p:nvPicPr>
          <p:cNvPr id="7" name="Picture 6">
            <a:extLst>
              <a:ext uri="{FF2B5EF4-FFF2-40B4-BE49-F238E27FC236}">
                <a16:creationId xmlns:a16="http://schemas.microsoft.com/office/drawing/2014/main" id="{8DFB089A-944F-152E-8252-69D30FB8BF83}"/>
              </a:ext>
            </a:extLst>
          </p:cNvPr>
          <p:cNvPicPr>
            <a:picLocks noChangeAspect="1"/>
          </p:cNvPicPr>
          <p:nvPr/>
        </p:nvPicPr>
        <p:blipFill>
          <a:blip r:embed="rId2"/>
          <a:stretch>
            <a:fillRect/>
          </a:stretch>
        </p:blipFill>
        <p:spPr>
          <a:xfrm>
            <a:off x="7023279" y="1621802"/>
            <a:ext cx="3438659" cy="5080715"/>
          </a:xfrm>
          <a:prstGeom prst="rect">
            <a:avLst/>
          </a:prstGeom>
        </p:spPr>
      </p:pic>
    </p:spTree>
    <p:extLst>
      <p:ext uri="{BB962C8B-B14F-4D97-AF65-F5344CB8AC3E}">
        <p14:creationId xmlns:p14="http://schemas.microsoft.com/office/powerpoint/2010/main" val="412956022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7DA093-8F43-6D75-4ABE-151B22BED5CF}"/>
              </a:ext>
            </a:extLst>
          </p:cNvPr>
          <p:cNvSpPr>
            <a:spLocks noGrp="1"/>
          </p:cNvSpPr>
          <p:nvPr>
            <p:ph type="title"/>
          </p:nvPr>
        </p:nvSpPr>
        <p:spPr>
          <a:xfrm>
            <a:off x="411480" y="991443"/>
            <a:ext cx="4443154" cy="1087819"/>
          </a:xfrm>
        </p:spPr>
        <p:txBody>
          <a:bodyPr anchor="b">
            <a:normAutofit/>
          </a:bodyPr>
          <a:lstStyle/>
          <a:p>
            <a:r>
              <a:rPr lang="en-US" sz="3400"/>
              <a:t>Planning (</a:t>
            </a:r>
            <a:r>
              <a:rPr lang="en-US" sz="3400" err="1"/>
              <a:t>Contd</a:t>
            </a:r>
            <a:r>
              <a:rPr lang="en-US" sz="3400"/>
              <a:t>)</a:t>
            </a:r>
          </a:p>
        </p:txBody>
      </p:sp>
      <p:sp>
        <p:nvSpPr>
          <p:cNvPr id="3" name="Content Placeholder 2">
            <a:extLst>
              <a:ext uri="{FF2B5EF4-FFF2-40B4-BE49-F238E27FC236}">
                <a16:creationId xmlns:a16="http://schemas.microsoft.com/office/drawing/2014/main" id="{5B0DC8AA-0BAE-0E80-4FAA-0B6CA0C0B1CC}"/>
              </a:ext>
            </a:extLst>
          </p:cNvPr>
          <p:cNvSpPr>
            <a:spLocks noGrp="1"/>
          </p:cNvSpPr>
          <p:nvPr>
            <p:ph idx="1"/>
          </p:nvPr>
        </p:nvSpPr>
        <p:spPr>
          <a:xfrm>
            <a:off x="411480" y="2684095"/>
            <a:ext cx="5632328" cy="3492868"/>
          </a:xfrm>
        </p:spPr>
        <p:txBody>
          <a:bodyPr>
            <a:normAutofit/>
          </a:bodyPr>
          <a:lstStyle/>
          <a:p>
            <a:pPr marL="0" indent="0">
              <a:buNone/>
            </a:pPr>
            <a:r>
              <a:rPr lang="en-US" sz="1800" b="1"/>
              <a:t>3. Decide on criteria for automated decisions</a:t>
            </a:r>
          </a:p>
          <a:p>
            <a:pPr lvl="1"/>
            <a:r>
              <a:rPr lang="en-US" sz="1400">
                <a:latin typeface="Segoe UI" panose="020B0502040204020203" pitchFamily="34" charset="0"/>
              </a:rPr>
              <a:t>Response Triggers</a:t>
            </a:r>
          </a:p>
          <a:p>
            <a:pPr lvl="1"/>
            <a:r>
              <a:rPr lang="en-US" sz="1400">
                <a:latin typeface="Segoe UI" panose="020B0502040204020203" pitchFamily="34" charset="0"/>
              </a:rPr>
              <a:t>Account Inactivity</a:t>
            </a:r>
          </a:p>
          <a:p>
            <a:pPr lvl="1"/>
            <a:r>
              <a:rPr lang="en-US" sz="1400">
                <a:latin typeface="Segoe UI" panose="020B0502040204020203" pitchFamily="34" charset="0"/>
              </a:rPr>
              <a:t>Justification requirements</a:t>
            </a:r>
          </a:p>
          <a:p>
            <a:pPr lvl="1"/>
            <a:r>
              <a:rPr lang="en-US" sz="1400">
                <a:latin typeface="Segoe UI" panose="020B0502040204020203" pitchFamily="34" charset="0"/>
              </a:rPr>
              <a:t>Alerting and notifications</a:t>
            </a:r>
          </a:p>
          <a:p>
            <a:pPr marL="0" indent="0">
              <a:buNone/>
            </a:pPr>
            <a:r>
              <a:rPr lang="en-US" sz="1800"/>
              <a:t>	</a:t>
            </a:r>
          </a:p>
        </p:txBody>
      </p:sp>
      <p:pic>
        <p:nvPicPr>
          <p:cNvPr id="5" name="Picture 4">
            <a:extLst>
              <a:ext uri="{FF2B5EF4-FFF2-40B4-BE49-F238E27FC236}">
                <a16:creationId xmlns:a16="http://schemas.microsoft.com/office/drawing/2014/main" id="{E9CBDE5B-B91D-3E7C-91EF-173DBDE456E2}"/>
              </a:ext>
            </a:extLst>
          </p:cNvPr>
          <p:cNvPicPr>
            <a:picLocks noChangeAspect="1"/>
          </p:cNvPicPr>
          <p:nvPr/>
        </p:nvPicPr>
        <p:blipFill>
          <a:blip r:embed="rId2"/>
          <a:stretch>
            <a:fillRect/>
          </a:stretch>
        </p:blipFill>
        <p:spPr>
          <a:xfrm>
            <a:off x="6330004" y="625683"/>
            <a:ext cx="4552048" cy="5551280"/>
          </a:xfrm>
          <a:prstGeom prst="rect">
            <a:avLst/>
          </a:prstGeom>
          <a:ln>
            <a:solidFill>
              <a:schemeClr val="tx1"/>
            </a:solidFill>
          </a:ln>
        </p:spPr>
      </p:pic>
      <p:sp>
        <p:nvSpPr>
          <p:cNvPr id="6" name="Rectangle: Rounded Corners 5">
            <a:extLst>
              <a:ext uri="{FF2B5EF4-FFF2-40B4-BE49-F238E27FC236}">
                <a16:creationId xmlns:a16="http://schemas.microsoft.com/office/drawing/2014/main" id="{BE57D8E5-AA0B-A9B5-5266-75AC0ACAC298}"/>
              </a:ext>
            </a:extLst>
          </p:cNvPr>
          <p:cNvSpPr/>
          <p:nvPr/>
        </p:nvSpPr>
        <p:spPr>
          <a:xfrm>
            <a:off x="6403133" y="2331195"/>
            <a:ext cx="3603948" cy="221602"/>
          </a:xfrm>
          <a:prstGeom prst="roundRect">
            <a:avLst/>
          </a:prstGeom>
          <a:noFill/>
          <a:ln>
            <a:solidFill>
              <a:schemeClr val="accent2">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Rounded Corners 7">
            <a:extLst>
              <a:ext uri="{FF2B5EF4-FFF2-40B4-BE49-F238E27FC236}">
                <a16:creationId xmlns:a16="http://schemas.microsoft.com/office/drawing/2014/main" id="{5F37EDBD-01EB-060D-71C1-F9EDFD2B4271}"/>
              </a:ext>
            </a:extLst>
          </p:cNvPr>
          <p:cNvSpPr/>
          <p:nvPr/>
        </p:nvSpPr>
        <p:spPr>
          <a:xfrm>
            <a:off x="6416253" y="3621443"/>
            <a:ext cx="2266561" cy="664806"/>
          </a:xfrm>
          <a:prstGeom prst="roundRect">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E67B7C45-F573-3BB6-BF8B-6689B7C52367}"/>
              </a:ext>
            </a:extLst>
          </p:cNvPr>
          <p:cNvSpPr/>
          <p:nvPr/>
        </p:nvSpPr>
        <p:spPr>
          <a:xfrm>
            <a:off x="6429374" y="2615487"/>
            <a:ext cx="3592285" cy="244928"/>
          </a:xfrm>
          <a:prstGeom prst="roundRect">
            <a:avLst/>
          </a:prstGeom>
          <a:noFill/>
          <a:ln>
            <a:solidFill>
              <a:schemeClr val="accent2">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4638669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EB8564-1684-AD0C-0CAC-6E6BC4E9D015}"/>
              </a:ext>
            </a:extLst>
          </p:cNvPr>
          <p:cNvSpPr>
            <a:spLocks noGrp="1"/>
          </p:cNvSpPr>
          <p:nvPr>
            <p:ph type="title"/>
          </p:nvPr>
        </p:nvSpPr>
        <p:spPr/>
        <p:txBody>
          <a:bodyPr/>
          <a:lstStyle/>
          <a:p>
            <a:r>
              <a:rPr lang="en-US"/>
              <a:t>Multi-Stage Reviews Decisions</a:t>
            </a:r>
          </a:p>
        </p:txBody>
      </p:sp>
      <p:sp>
        <p:nvSpPr>
          <p:cNvPr id="3" name="TextBox 2">
            <a:extLst>
              <a:ext uri="{FF2B5EF4-FFF2-40B4-BE49-F238E27FC236}">
                <a16:creationId xmlns:a16="http://schemas.microsoft.com/office/drawing/2014/main" id="{0199DAEC-E59C-F0B4-A88B-C1B93CCAAAD9}"/>
              </a:ext>
            </a:extLst>
          </p:cNvPr>
          <p:cNvSpPr txBox="1"/>
          <p:nvPr/>
        </p:nvSpPr>
        <p:spPr>
          <a:xfrm>
            <a:off x="504059" y="1948558"/>
            <a:ext cx="5159709" cy="4247317"/>
          </a:xfrm>
          <a:prstGeom prst="rect">
            <a:avLst/>
          </a:prstGeom>
          <a:noFill/>
        </p:spPr>
        <p:txBody>
          <a:bodyPr wrap="square" rtlCol="0">
            <a:spAutoFit/>
          </a:bodyPr>
          <a:lstStyle/>
          <a:p>
            <a:r>
              <a:rPr lang="en-US" b="1" i="0">
                <a:solidFill>
                  <a:srgbClr val="161616"/>
                </a:solidFill>
                <a:effectLst/>
                <a:latin typeface="Segoe UI" panose="020B0502040204020203" pitchFamily="34" charset="0"/>
              </a:rPr>
              <a:t>First stage reviewers?</a:t>
            </a:r>
            <a:endParaRPr lang="en-US" b="1">
              <a:solidFill>
                <a:srgbClr val="161616"/>
              </a:solidFill>
              <a:latin typeface="Segoe UI" panose="020B0502040204020203" pitchFamily="34" charset="0"/>
            </a:endParaRPr>
          </a:p>
          <a:p>
            <a:r>
              <a:rPr lang="en-US">
                <a:solidFill>
                  <a:srgbClr val="161616"/>
                </a:solidFill>
                <a:latin typeface="Segoe UI" panose="020B0502040204020203" pitchFamily="34" charset="0"/>
              </a:rPr>
              <a:t>	</a:t>
            </a:r>
            <a:r>
              <a:rPr lang="en-US" b="0" i="0">
                <a:solidFill>
                  <a:srgbClr val="161616"/>
                </a:solidFill>
                <a:effectLst/>
                <a:latin typeface="Segoe UI" panose="020B0502040204020203" pitchFamily="34" charset="0"/>
              </a:rPr>
              <a:t> Select user(s) or group(s) – the owner(s) of the applications</a:t>
            </a:r>
          </a:p>
          <a:p>
            <a:endParaRPr lang="en-US">
              <a:solidFill>
                <a:srgbClr val="161616"/>
              </a:solidFill>
              <a:latin typeface="Segoe UI" panose="020B0502040204020203" pitchFamily="34" charset="0"/>
            </a:endParaRPr>
          </a:p>
          <a:p>
            <a:r>
              <a:rPr lang="en-US" b="1" i="0">
                <a:solidFill>
                  <a:srgbClr val="161616"/>
                </a:solidFill>
                <a:effectLst/>
                <a:latin typeface="Segoe UI" panose="020B0502040204020203" pitchFamily="34" charset="0"/>
              </a:rPr>
              <a:t>Second stage reviewers?</a:t>
            </a:r>
          </a:p>
          <a:p>
            <a:r>
              <a:rPr lang="en-US">
                <a:solidFill>
                  <a:srgbClr val="161616"/>
                </a:solidFill>
                <a:latin typeface="Segoe UI" panose="020B0502040204020203" pitchFamily="34" charset="0"/>
              </a:rPr>
              <a:t>	</a:t>
            </a:r>
            <a:r>
              <a:rPr lang="en-US" b="0" i="0">
                <a:solidFill>
                  <a:srgbClr val="161616"/>
                </a:solidFill>
                <a:effectLst/>
                <a:latin typeface="Segoe UI" panose="020B0502040204020203" pitchFamily="34" charset="0"/>
              </a:rPr>
              <a:t> Managers of users</a:t>
            </a:r>
            <a:endParaRPr lang="en-US">
              <a:solidFill>
                <a:srgbClr val="161616"/>
              </a:solidFill>
              <a:latin typeface="Segoe UI" panose="020B0502040204020203" pitchFamily="34" charset="0"/>
            </a:endParaRPr>
          </a:p>
          <a:p>
            <a:endParaRPr lang="en-US">
              <a:solidFill>
                <a:srgbClr val="161616"/>
              </a:solidFill>
              <a:latin typeface="Segoe UI" panose="020B0502040204020203" pitchFamily="34" charset="0"/>
            </a:endParaRPr>
          </a:p>
          <a:p>
            <a:r>
              <a:rPr lang="en-US" b="1" i="0">
                <a:solidFill>
                  <a:srgbClr val="161616"/>
                </a:solidFill>
                <a:effectLst/>
                <a:latin typeface="Segoe UI" panose="020B0502040204020203" pitchFamily="34" charset="0"/>
              </a:rPr>
              <a:t>Show previous stage(s) decisions to later stage reviewers?</a:t>
            </a:r>
          </a:p>
          <a:p>
            <a:endParaRPr lang="en-US">
              <a:solidFill>
                <a:srgbClr val="161616"/>
              </a:solidFill>
              <a:latin typeface="Segoe UI" panose="020B0502040204020203" pitchFamily="34" charset="0"/>
            </a:endParaRPr>
          </a:p>
          <a:p>
            <a:r>
              <a:rPr lang="en-US" b="1">
                <a:solidFill>
                  <a:srgbClr val="161616"/>
                </a:solidFill>
                <a:latin typeface="Segoe UI" panose="020B0502040204020203" pitchFamily="34" charset="0"/>
              </a:rPr>
              <a:t>Which r</a:t>
            </a:r>
            <a:r>
              <a:rPr lang="en-US" b="1" i="0">
                <a:solidFill>
                  <a:srgbClr val="161616"/>
                </a:solidFill>
                <a:effectLst/>
                <a:latin typeface="Segoe UI" panose="020B0502040204020203" pitchFamily="34" charset="0"/>
              </a:rPr>
              <a:t>eviewees go to the next stage?</a:t>
            </a:r>
          </a:p>
          <a:p>
            <a:endParaRPr lang="en-US">
              <a:solidFill>
                <a:srgbClr val="161616"/>
              </a:solidFill>
              <a:latin typeface="Segoe UI" panose="020B0502040204020203" pitchFamily="34" charset="0"/>
            </a:endParaRPr>
          </a:p>
          <a:p>
            <a:r>
              <a:rPr lang="en-US" b="1" i="0">
                <a:solidFill>
                  <a:srgbClr val="161616"/>
                </a:solidFill>
                <a:effectLst/>
                <a:latin typeface="Segoe UI" panose="020B0502040204020203" pitchFamily="34" charset="0"/>
              </a:rPr>
              <a:t>Expected action on non-response?</a:t>
            </a:r>
          </a:p>
          <a:p>
            <a:r>
              <a:rPr lang="en-US">
                <a:solidFill>
                  <a:srgbClr val="161616"/>
                </a:solidFill>
                <a:latin typeface="Segoe UI" panose="020B0502040204020203" pitchFamily="34" charset="0"/>
              </a:rPr>
              <a:t>	Approve/Deny</a:t>
            </a:r>
            <a:endParaRPr lang="en-US" b="0" i="0">
              <a:solidFill>
                <a:srgbClr val="161616"/>
              </a:solidFill>
              <a:effectLst/>
              <a:latin typeface="Segoe UI" panose="020B0502040204020203" pitchFamily="34" charset="0"/>
            </a:endParaRPr>
          </a:p>
          <a:p>
            <a:endParaRPr lang="en-US"/>
          </a:p>
        </p:txBody>
      </p:sp>
      <p:pic>
        <p:nvPicPr>
          <p:cNvPr id="1026" name="Picture 2" descr="Screenshot of multi-stage reviews.">
            <a:extLst>
              <a:ext uri="{FF2B5EF4-FFF2-40B4-BE49-F238E27FC236}">
                <a16:creationId xmlns:a16="http://schemas.microsoft.com/office/drawing/2014/main" id="{AADDD6C2-7A54-BF4B-FC9F-8B574025D3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2087355"/>
            <a:ext cx="5159709" cy="32470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3583689"/>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DBCB3F2-6331-9BB7-75E7-B147259D0DFA}"/>
              </a:ext>
            </a:extLst>
          </p:cNvPr>
          <p:cNvSpPr>
            <a:spLocks noGrp="1"/>
          </p:cNvSpPr>
          <p:nvPr>
            <p:ph type="title"/>
          </p:nvPr>
        </p:nvSpPr>
        <p:spPr>
          <a:xfrm>
            <a:off x="588263" y="457200"/>
            <a:ext cx="11018520" cy="923330"/>
          </a:xfrm>
        </p:spPr>
        <p:txBody>
          <a:bodyPr>
            <a:normAutofit/>
          </a:bodyPr>
          <a:lstStyle/>
          <a:p>
            <a:r>
              <a:rPr lang="en-US"/>
              <a:t>AR – Inactive Users</a:t>
            </a:r>
            <a:br>
              <a:rPr lang="en-US"/>
            </a:br>
            <a:r>
              <a:rPr lang="en-US" sz="2400"/>
              <a:t>General Availability</a:t>
            </a:r>
            <a:endParaRPr lang="en-US"/>
          </a:p>
        </p:txBody>
      </p:sp>
      <p:sp>
        <p:nvSpPr>
          <p:cNvPr id="5" name="TextBox 4">
            <a:extLst>
              <a:ext uri="{FF2B5EF4-FFF2-40B4-BE49-F238E27FC236}">
                <a16:creationId xmlns:a16="http://schemas.microsoft.com/office/drawing/2014/main" id="{21691B19-E963-FE52-DA14-6710FD61B3C2}"/>
              </a:ext>
            </a:extLst>
          </p:cNvPr>
          <p:cNvSpPr txBox="1"/>
          <p:nvPr/>
        </p:nvSpPr>
        <p:spPr>
          <a:xfrm>
            <a:off x="588263" y="1897901"/>
            <a:ext cx="3999503" cy="2862322"/>
          </a:xfrm>
          <a:prstGeom prst="rect">
            <a:avLst/>
          </a:prstGeom>
          <a:noFill/>
        </p:spPr>
        <p:txBody>
          <a:bodyPr wrap="square">
            <a:spAutoFit/>
          </a:bodyPr>
          <a:lstStyle/>
          <a:p>
            <a:pPr algn="l"/>
            <a:r>
              <a:rPr lang="en-US" b="1">
                <a:solidFill>
                  <a:srgbClr val="161616"/>
                </a:solidFill>
                <a:latin typeface="Segoe UI" panose="020B0502040204020203" pitchFamily="34" charset="0"/>
              </a:rPr>
              <a:t>Review inactive users</a:t>
            </a:r>
            <a:br>
              <a:rPr lang="en-US">
                <a:solidFill>
                  <a:srgbClr val="161616"/>
                </a:solidFill>
                <a:latin typeface="Segoe UI" panose="020B0502040204020203" pitchFamily="34" charset="0"/>
              </a:rPr>
            </a:br>
            <a:endParaRPr lang="en-US">
              <a:solidFill>
                <a:srgbClr val="161616"/>
              </a:solidFill>
              <a:latin typeface="Segoe UI" panose="020B0502040204020203" pitchFamily="34" charset="0"/>
            </a:endParaRPr>
          </a:p>
          <a:p>
            <a:pPr marL="285750" indent="-285750" algn="l">
              <a:buFont typeface="Arial" panose="020B0604020202020204" pitchFamily="34" charset="0"/>
              <a:buChar char="•"/>
            </a:pPr>
            <a:r>
              <a:rPr lang="en-US" b="0" i="0">
                <a:solidFill>
                  <a:srgbClr val="333333"/>
                </a:solidFill>
                <a:effectLst/>
                <a:latin typeface="SegoeUI"/>
              </a:rPr>
              <a:t>Review and address stale accounts that haven’t been active for a specified period</a:t>
            </a:r>
          </a:p>
          <a:p>
            <a:pPr marL="285750" indent="-285750" algn="l">
              <a:buFont typeface="Arial" panose="020B0604020202020204" pitchFamily="34" charset="0"/>
              <a:buChar char="•"/>
            </a:pPr>
            <a:r>
              <a:rPr lang="en-US">
                <a:solidFill>
                  <a:srgbClr val="333333"/>
                </a:solidFill>
                <a:latin typeface="SegoeUI"/>
              </a:rPr>
              <a:t>Includes interactive and non-interactive sign-ins</a:t>
            </a:r>
          </a:p>
          <a:p>
            <a:pPr marL="285750" indent="-285750" algn="l">
              <a:buFont typeface="Arial" panose="020B0604020202020204" pitchFamily="34" charset="0"/>
              <a:buChar char="•"/>
            </a:pPr>
            <a:r>
              <a:rPr lang="en-US">
                <a:solidFill>
                  <a:srgbClr val="333333"/>
                </a:solidFill>
                <a:latin typeface="SegoeUI"/>
              </a:rPr>
              <a:t>You define what inactive means</a:t>
            </a:r>
          </a:p>
          <a:p>
            <a:pPr marL="285750" indent="-285750" algn="l">
              <a:buFont typeface="Arial" panose="020B0604020202020204" pitchFamily="34" charset="0"/>
              <a:buChar char="•"/>
            </a:pPr>
            <a:r>
              <a:rPr lang="en-US">
                <a:solidFill>
                  <a:srgbClr val="333333"/>
                </a:solidFill>
                <a:latin typeface="SegoeUI"/>
              </a:rPr>
              <a:t>Automatically remove stale accounts</a:t>
            </a:r>
            <a:endParaRPr lang="en-US">
              <a:solidFill>
                <a:srgbClr val="161616"/>
              </a:solidFill>
              <a:latin typeface="Segoe UI" panose="020B0502040204020203" pitchFamily="34" charset="0"/>
            </a:endParaRPr>
          </a:p>
        </p:txBody>
      </p:sp>
      <p:pic>
        <p:nvPicPr>
          <p:cNvPr id="9" name="Picture 8">
            <a:extLst>
              <a:ext uri="{FF2B5EF4-FFF2-40B4-BE49-F238E27FC236}">
                <a16:creationId xmlns:a16="http://schemas.microsoft.com/office/drawing/2014/main" id="{950D7D46-D44F-4AC0-EDCE-1252E4A57F60}"/>
              </a:ext>
            </a:extLst>
          </p:cNvPr>
          <p:cNvPicPr>
            <a:picLocks noChangeAspect="1"/>
          </p:cNvPicPr>
          <p:nvPr/>
        </p:nvPicPr>
        <p:blipFill>
          <a:blip r:embed="rId3"/>
          <a:stretch>
            <a:fillRect/>
          </a:stretch>
        </p:blipFill>
        <p:spPr>
          <a:xfrm>
            <a:off x="5396753" y="1131085"/>
            <a:ext cx="5507737" cy="4803259"/>
          </a:xfrm>
          <a:prstGeom prst="rect">
            <a:avLst/>
          </a:prstGeom>
          <a:ln>
            <a:noFill/>
          </a:ln>
          <a:effectLst>
            <a:outerShdw blurRad="292100" dist="139700" dir="2700000" algn="tl" rotWithShape="0">
              <a:srgbClr val="333333">
                <a:alpha val="65000"/>
              </a:srgbClr>
            </a:outerShdw>
          </a:effectLst>
        </p:spPr>
      </p:pic>
      <p:sp>
        <p:nvSpPr>
          <p:cNvPr id="2" name="Rectangle: Rounded Corners 1">
            <a:extLst>
              <a:ext uri="{FF2B5EF4-FFF2-40B4-BE49-F238E27FC236}">
                <a16:creationId xmlns:a16="http://schemas.microsoft.com/office/drawing/2014/main" id="{C5263969-098F-A669-03D1-F43777E33C3B}"/>
              </a:ext>
            </a:extLst>
          </p:cNvPr>
          <p:cNvSpPr/>
          <p:nvPr/>
        </p:nvSpPr>
        <p:spPr>
          <a:xfrm>
            <a:off x="5451231" y="5345723"/>
            <a:ext cx="3859823" cy="593481"/>
          </a:xfrm>
          <a:prstGeom prst="round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extLst>
      <p:ext uri="{BB962C8B-B14F-4D97-AF65-F5344CB8AC3E}">
        <p14:creationId xmlns:p14="http://schemas.microsoft.com/office/powerpoint/2010/main" val="2550864688"/>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61656" cy="553998"/>
          </a:xfrm>
        </p:spPr>
        <p:txBody>
          <a:bodyPr>
            <a:normAutofit/>
          </a:bodyPr>
          <a:lstStyle/>
          <a:p>
            <a:r>
              <a:rPr lang="en-US" sz="3200"/>
              <a:t>Scenario’s Key Requirements</a:t>
            </a:r>
          </a:p>
        </p:txBody>
      </p:sp>
      <p:sp>
        <p:nvSpPr>
          <p:cNvPr id="6" name="Text Placeholder 5"/>
          <p:cNvSpPr>
            <a:spLocks noGrp="1"/>
          </p:cNvSpPr>
          <p:nvPr>
            <p:ph sz="quarter" idx="10"/>
          </p:nvPr>
        </p:nvSpPr>
        <p:spPr>
          <a:xfrm>
            <a:off x="588263" y="1101725"/>
            <a:ext cx="11018838" cy="430887"/>
          </a:xfrm>
        </p:spPr>
        <p:txBody>
          <a:bodyPr>
            <a:normAutofit/>
          </a:bodyPr>
          <a:lstStyle/>
          <a:p>
            <a:pPr marL="0" indent="0">
              <a:buNone/>
            </a:pPr>
            <a:r>
              <a:rPr lang="en-US"/>
              <a:t>Make sure you meet these requirements to avoid any roadblocks</a:t>
            </a:r>
          </a:p>
        </p:txBody>
      </p:sp>
      <p:sp>
        <p:nvSpPr>
          <p:cNvPr id="5" name="Rectangle 4">
            <a:extLst>
              <a:ext uri="{FF2B5EF4-FFF2-40B4-BE49-F238E27FC236}">
                <a16:creationId xmlns:a16="http://schemas.microsoft.com/office/drawing/2014/main" id="{052A24BB-6642-429C-9613-B0B1DB310251}"/>
              </a:ext>
            </a:extLst>
          </p:cNvPr>
          <p:cNvSpPr/>
          <p:nvPr/>
        </p:nvSpPr>
        <p:spPr bwMode="auto">
          <a:xfrm>
            <a:off x="588263" y="1825484"/>
            <a:ext cx="10464366" cy="493058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92608" tIns="292608" rIns="292608" bIns="292608" numCol="1" spcCol="0" rtlCol="0" fromWordArt="0" anchor="t" anchorCtr="0" forceAA="0" compatLnSpc="1">
            <a:prstTxWarp prst="textNoShape">
              <a:avLst/>
            </a:prstTxWarp>
            <a:spAutoFit/>
          </a:bodyPr>
          <a:lstStyle/>
          <a:p>
            <a:pPr marL="171450" indent="-171450" defTabSz="932472" fontAlgn="base">
              <a:spcBef>
                <a:spcPts val="1200"/>
              </a:spcBef>
              <a:spcAft>
                <a:spcPts val="1200"/>
              </a:spcAft>
              <a:buFont typeface="Arial" panose="020B0604020202020204" pitchFamily="34" charset="0"/>
              <a:buChar char="•"/>
            </a:pPr>
            <a:r>
              <a:rPr lang="en-US">
                <a:solidFill>
                  <a:schemeClr val="tx1"/>
                </a:solidFill>
                <a:ea typeface="Segoe UI" panose="020B0502040204020203" pitchFamily="34" charset="0"/>
                <a:cs typeface="Segoe UI" panose="020B0502040204020203" pitchFamily="34" charset="0"/>
              </a:rPr>
              <a:t>Microsoft Entra ID P1 or P2 license </a:t>
            </a:r>
          </a:p>
          <a:p>
            <a:pPr marL="171450" indent="-171450" defTabSz="932472" fontAlgn="base">
              <a:spcBef>
                <a:spcPts val="1200"/>
              </a:spcBef>
              <a:spcAft>
                <a:spcPts val="1200"/>
              </a:spcAft>
              <a:buFont typeface="Arial" panose="020B0604020202020204" pitchFamily="34" charset="0"/>
              <a:buChar char="•"/>
            </a:pPr>
            <a:r>
              <a:rPr lang="en-US">
                <a:solidFill>
                  <a:schemeClr val="tx1"/>
                </a:solidFill>
                <a:ea typeface="Segoe UI" panose="020B0502040204020203" pitchFamily="34" charset="0"/>
                <a:cs typeface="Segoe UI" panose="020B0502040204020203" pitchFamily="34" charset="0"/>
              </a:rPr>
              <a:t>Microsoft Entra ID Governance SKU (Logic Apps and Auto Assignment Policies) - </a:t>
            </a:r>
            <a:r>
              <a:rPr lang="en-US" sz="1800">
                <a:hlinkClick r:id="rId3"/>
              </a:rPr>
              <a:t>How to start a Microsoft Entra ID Governance Trial</a:t>
            </a:r>
            <a:r>
              <a:rPr lang="en-US" sz="1800"/>
              <a:t>) </a:t>
            </a:r>
            <a:endParaRPr lang="en-US" sz="1600">
              <a:solidFill>
                <a:schemeClr val="tx1"/>
              </a:solidFill>
              <a:ea typeface="Segoe UI" panose="020B0502040204020203" pitchFamily="34" charset="0"/>
              <a:cs typeface="Segoe UI" panose="020B0502040204020203" pitchFamily="34" charset="0"/>
            </a:endParaRPr>
          </a:p>
          <a:p>
            <a:pPr marL="171450" indent="-171450" defTabSz="932472" fontAlgn="base">
              <a:spcBef>
                <a:spcPts val="1200"/>
              </a:spcBef>
              <a:spcAft>
                <a:spcPts val="1200"/>
              </a:spcAft>
              <a:buFont typeface="Arial" panose="020B0604020202020204" pitchFamily="34" charset="0"/>
              <a:buChar char="•"/>
            </a:pPr>
            <a:r>
              <a:rPr lang="en-US">
                <a:solidFill>
                  <a:schemeClr val="tx1"/>
                </a:solidFill>
                <a:ea typeface="Segoe UI" panose="020B0502040204020203" pitchFamily="34" charset="0"/>
                <a:cs typeface="Segoe UI" panose="020B0502040204020203" pitchFamily="34" charset="0"/>
              </a:rPr>
              <a:t>Azure Active Directory Tenants</a:t>
            </a:r>
          </a:p>
          <a:p>
            <a:pPr marL="171450" indent="-171450" defTabSz="932472" fontAlgn="base">
              <a:spcBef>
                <a:spcPts val="1200"/>
              </a:spcBef>
              <a:spcAft>
                <a:spcPts val="1200"/>
              </a:spcAft>
              <a:buFont typeface="Arial" panose="020B0604020202020204" pitchFamily="34" charset="0"/>
              <a:buChar char="•"/>
            </a:pPr>
            <a:r>
              <a:rPr lang="en-US" sz="1800">
                <a:solidFill>
                  <a:schemeClr val="tx1"/>
                </a:solidFill>
                <a:ea typeface="Segoe UI" panose="020B0502040204020203" pitchFamily="34" charset="0"/>
                <a:cs typeface="Segoe UI" panose="020B0502040204020203" pitchFamily="34" charset="0"/>
              </a:rPr>
              <a:t>A cloud user account on the target tenant </a:t>
            </a:r>
            <a:r>
              <a:rPr lang="en-US">
                <a:solidFill>
                  <a:schemeClr val="tx1"/>
                </a:solidFill>
                <a:ea typeface="Segoe UI" panose="020B0502040204020203" pitchFamily="34" charset="0"/>
                <a:cs typeface="Segoe UI" panose="020B0502040204020203" pitchFamily="34" charset="0"/>
              </a:rPr>
              <a:t>to approve and access</a:t>
            </a:r>
          </a:p>
          <a:p>
            <a:pPr marL="171450" indent="-171450" defTabSz="932472" fontAlgn="base">
              <a:spcBef>
                <a:spcPts val="1200"/>
              </a:spcBef>
              <a:spcAft>
                <a:spcPts val="1200"/>
              </a:spcAft>
              <a:buFont typeface="Arial" panose="020B0604020202020204" pitchFamily="34" charset="0"/>
              <a:buChar char="•"/>
            </a:pPr>
            <a:r>
              <a:rPr lang="en-US">
                <a:solidFill>
                  <a:schemeClr val="tx1"/>
                </a:solidFill>
                <a:ea typeface="Segoe UI" panose="020B0502040204020203" pitchFamily="34" charset="0"/>
                <a:cs typeface="Segoe UI" panose="020B0502040204020203" pitchFamily="34" charset="0"/>
              </a:rPr>
              <a:t>A cloud user on the Source tenant to request Access</a:t>
            </a:r>
          </a:p>
          <a:p>
            <a:pPr marL="171450" indent="-171450" defTabSz="932472" fontAlgn="base">
              <a:spcBef>
                <a:spcPts val="1200"/>
              </a:spcBef>
              <a:spcAft>
                <a:spcPts val="1200"/>
              </a:spcAft>
              <a:buFont typeface="Arial" panose="020B0604020202020204" pitchFamily="34" charset="0"/>
              <a:buChar char="•"/>
            </a:pPr>
            <a:r>
              <a:rPr lang="en-US" sz="1800">
                <a:solidFill>
                  <a:schemeClr val="tx1"/>
                </a:solidFill>
                <a:ea typeface="Segoe UI" panose="020B0502040204020203" pitchFamily="34" charset="0"/>
                <a:cs typeface="Segoe UI" panose="020B0502040204020203" pitchFamily="34" charset="0"/>
              </a:rPr>
              <a:t>Account with User administrator, Identity Governance Administrator, Privileged Role Administrator or Global administrator on the target tenant</a:t>
            </a:r>
          </a:p>
          <a:p>
            <a:pPr marL="171450" indent="-171450" defTabSz="932472" fontAlgn="base">
              <a:spcBef>
                <a:spcPts val="1200"/>
              </a:spcBef>
              <a:spcAft>
                <a:spcPts val="1200"/>
              </a:spcAft>
              <a:buFont typeface="Arial" panose="020B0604020202020204" pitchFamily="34" charset="0"/>
              <a:buChar char="•"/>
            </a:pPr>
            <a:endParaRPr lang="en-US" sz="1800">
              <a:solidFill>
                <a:schemeClr val="tx1"/>
              </a:solidFill>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59342607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FE2103-8E22-DDE6-E37F-6C934099B0B8}"/>
              </a:ext>
            </a:extLst>
          </p:cNvPr>
          <p:cNvSpPr>
            <a:spLocks noGrp="1"/>
          </p:cNvSpPr>
          <p:nvPr>
            <p:ph type="title"/>
          </p:nvPr>
        </p:nvSpPr>
        <p:spPr>
          <a:xfrm>
            <a:off x="588263" y="457200"/>
            <a:ext cx="11018520" cy="861774"/>
          </a:xfrm>
        </p:spPr>
        <p:txBody>
          <a:bodyPr/>
          <a:lstStyle/>
          <a:p>
            <a:r>
              <a:rPr lang="en-US" sz="3200" dirty="0"/>
              <a:t>Machine Learning based recommendations in Access Reviews</a:t>
            </a:r>
            <a:br>
              <a:rPr lang="en-US" sz="3200" dirty="0"/>
            </a:br>
            <a:r>
              <a:rPr lang="en-US" sz="2400" spc="-50" dirty="0">
                <a:solidFill>
                  <a:schemeClr val="accent1"/>
                </a:solidFill>
                <a:latin typeface="Segoe UI Semibold"/>
                <a:cs typeface="Segoe UI" panose="020B0502040204020203" pitchFamily="34" charset="0"/>
              </a:rPr>
              <a:t>User-to-Group Affiliation</a:t>
            </a:r>
            <a:endParaRPr lang="en-US" sz="3200" dirty="0"/>
          </a:p>
        </p:txBody>
      </p:sp>
      <p:cxnSp>
        <p:nvCxnSpPr>
          <p:cNvPr id="3" name="Straight Connector 2">
            <a:extLst>
              <a:ext uri="{FF2B5EF4-FFF2-40B4-BE49-F238E27FC236}">
                <a16:creationId xmlns:a16="http://schemas.microsoft.com/office/drawing/2014/main" id="{3DB6BD51-28C4-A75B-F29A-908D502971E0}"/>
              </a:ext>
            </a:extLst>
          </p:cNvPr>
          <p:cNvCxnSpPr>
            <a:cxnSpLocks/>
          </p:cNvCxnSpPr>
          <p:nvPr/>
        </p:nvCxnSpPr>
        <p:spPr>
          <a:xfrm>
            <a:off x="883920" y="3927909"/>
            <a:ext cx="9144000" cy="0"/>
          </a:xfrm>
          <a:prstGeom prst="line">
            <a:avLst/>
          </a:prstGeom>
          <a:noFill/>
          <a:ln w="301625" cap="rnd">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4" name="Straight Connector 3">
            <a:extLst>
              <a:ext uri="{FF2B5EF4-FFF2-40B4-BE49-F238E27FC236}">
                <a16:creationId xmlns:a16="http://schemas.microsoft.com/office/drawing/2014/main" id="{03EEDD01-D483-7294-A5E5-2DB87494AF46}"/>
              </a:ext>
            </a:extLst>
          </p:cNvPr>
          <p:cNvCxnSpPr>
            <a:cxnSpLocks/>
          </p:cNvCxnSpPr>
          <p:nvPr/>
        </p:nvCxnSpPr>
        <p:spPr>
          <a:xfrm>
            <a:off x="6096000" y="2922069"/>
            <a:ext cx="0" cy="1005840"/>
          </a:xfrm>
          <a:prstGeom prst="line">
            <a:avLst/>
          </a:prstGeom>
          <a:noFill/>
          <a:ln w="301625" cap="rnd">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nvGrpSpPr>
          <p:cNvPr id="5" name="Group 4">
            <a:extLst>
              <a:ext uri="{FF2B5EF4-FFF2-40B4-BE49-F238E27FC236}">
                <a16:creationId xmlns:a16="http://schemas.microsoft.com/office/drawing/2014/main" id="{ED4A7732-1D44-5E14-6D15-9E6DCFDC51C3}"/>
              </a:ext>
            </a:extLst>
          </p:cNvPr>
          <p:cNvGrpSpPr/>
          <p:nvPr/>
        </p:nvGrpSpPr>
        <p:grpSpPr>
          <a:xfrm>
            <a:off x="1584432" y="3767889"/>
            <a:ext cx="320040" cy="320040"/>
            <a:chOff x="5951900" y="4858778"/>
            <a:chExt cx="320040" cy="320040"/>
          </a:xfrm>
        </p:grpSpPr>
        <p:sp>
          <p:nvSpPr>
            <p:cNvPr id="6" name="Oval 5">
              <a:extLst>
                <a:ext uri="{FF2B5EF4-FFF2-40B4-BE49-F238E27FC236}">
                  <a16:creationId xmlns:a16="http://schemas.microsoft.com/office/drawing/2014/main" id="{F1290849-0875-16CA-7F04-27B3DB09066A}"/>
                </a:ext>
              </a:extLst>
            </p:cNvPr>
            <p:cNvSpPr/>
            <p:nvPr/>
          </p:nvSpPr>
          <p:spPr bwMode="auto">
            <a:xfrm>
              <a:off x="5951900" y="4858778"/>
              <a:ext cx="320040" cy="320040"/>
            </a:xfrm>
            <a:prstGeom prst="ellipse">
              <a:avLst/>
            </a:prstGeom>
            <a:solidFill>
              <a:schemeClr val="bg1"/>
            </a:solidFill>
            <a:ln w="28575">
              <a:solidFill>
                <a:schemeClr val="bg1">
                  <a:lumMod val="85000"/>
                </a:schemeClr>
              </a:solidFill>
            </a:ln>
            <a:effectLst/>
          </p:spPr>
          <p:txBody>
            <a:bodyPr wrap="square" lIns="0" tIns="0" rIns="0" bIns="0" rtlCol="0"/>
            <a:lstStyle/>
            <a:p>
              <a:pPr marL="0" marR="0" lvl="0" indent="0" algn="l" defTabSz="623318" rtl="0" eaLnBrk="1" fontAlgn="auto" latinLnBrk="0" hangingPunct="1">
                <a:lnSpc>
                  <a:spcPct val="100000"/>
                </a:lnSpc>
                <a:spcBef>
                  <a:spcPts val="0"/>
                </a:spcBef>
                <a:spcAft>
                  <a:spcPts val="0"/>
                </a:spcAft>
                <a:buClrTx/>
                <a:buSzTx/>
                <a:buFontTx/>
                <a:buNone/>
                <a:tabLst/>
                <a:defRPr/>
              </a:pPr>
              <a:endParaRPr kumimoji="0" lang="en-US" sz="1226" b="0" i="0" u="none" strike="noStrike" kern="0" cap="none" spc="0" normalizeH="0" baseline="0" noProof="0">
                <a:ln>
                  <a:noFill/>
                </a:ln>
                <a:solidFill>
                  <a:prstClr val="black"/>
                </a:solidFill>
                <a:effectLst/>
                <a:uLnTx/>
                <a:uFillTx/>
                <a:latin typeface="Calibri"/>
                <a:ea typeface="+mn-ea"/>
                <a:cs typeface="+mn-cs"/>
              </a:endParaRPr>
            </a:p>
          </p:txBody>
        </p:sp>
        <p:sp>
          <p:nvSpPr>
            <p:cNvPr id="7" name="Freeform: Shape 6">
              <a:extLst>
                <a:ext uri="{FF2B5EF4-FFF2-40B4-BE49-F238E27FC236}">
                  <a16:creationId xmlns:a16="http://schemas.microsoft.com/office/drawing/2014/main" id="{DA091DF1-74A4-E586-DBBB-BC6192EA70BC}"/>
                </a:ext>
              </a:extLst>
            </p:cNvPr>
            <p:cNvSpPr>
              <a:spLocks noChangeAspect="1"/>
            </p:cNvSpPr>
            <p:nvPr/>
          </p:nvSpPr>
          <p:spPr>
            <a:xfrm flipH="1">
              <a:off x="6025720" y="4953344"/>
              <a:ext cx="172400" cy="126872"/>
            </a:xfrm>
            <a:custGeom>
              <a:avLst/>
              <a:gdLst>
                <a:gd name="connsiteX0" fmla="*/ 438125 w 438124"/>
                <a:gd name="connsiteY0" fmla="*/ 161212 h 322424"/>
                <a:gd name="connsiteX1" fmla="*/ 409550 w 438124"/>
                <a:gd name="connsiteY1" fmla="*/ 189787 h 322424"/>
                <a:gd name="connsiteX2" fmla="*/ 97511 w 438124"/>
                <a:gd name="connsiteY2" fmla="*/ 189787 h 322424"/>
                <a:gd name="connsiteX3" fmla="*/ 182093 w 438124"/>
                <a:gd name="connsiteY3" fmla="*/ 274369 h 322424"/>
                <a:gd name="connsiteX4" fmla="*/ 180667 w 438124"/>
                <a:gd name="connsiteY4" fmla="*/ 314755 h 322424"/>
                <a:gd name="connsiteX5" fmla="*/ 141707 w 438124"/>
                <a:gd name="connsiteY5" fmla="*/ 314755 h 322424"/>
                <a:gd name="connsiteX6" fmla="*/ 8357 w 438124"/>
                <a:gd name="connsiteY6" fmla="*/ 181405 h 322424"/>
                <a:gd name="connsiteX7" fmla="*/ 8357 w 438124"/>
                <a:gd name="connsiteY7" fmla="*/ 141019 h 322424"/>
                <a:gd name="connsiteX8" fmla="*/ 141707 w 438124"/>
                <a:gd name="connsiteY8" fmla="*/ 7669 h 322424"/>
                <a:gd name="connsiteX9" fmla="*/ 182093 w 438124"/>
                <a:gd name="connsiteY9" fmla="*/ 9095 h 322424"/>
                <a:gd name="connsiteX10" fmla="*/ 182093 w 438124"/>
                <a:gd name="connsiteY10" fmla="*/ 48055 h 322424"/>
                <a:gd name="connsiteX11" fmla="*/ 97511 w 438124"/>
                <a:gd name="connsiteY11" fmla="*/ 132637 h 322424"/>
                <a:gd name="connsiteX12" fmla="*/ 409550 w 438124"/>
                <a:gd name="connsiteY12" fmla="*/ 132637 h 322424"/>
                <a:gd name="connsiteX13" fmla="*/ 438125 w 438124"/>
                <a:gd name="connsiteY13" fmla="*/ 161212 h 322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8124" h="322424">
                  <a:moveTo>
                    <a:pt x="438125" y="161212"/>
                  </a:moveTo>
                  <a:cubicBezTo>
                    <a:pt x="438125" y="176994"/>
                    <a:pt x="425332" y="189787"/>
                    <a:pt x="409550" y="189787"/>
                  </a:cubicBezTo>
                  <a:lnTo>
                    <a:pt x="97511" y="189787"/>
                  </a:lnTo>
                  <a:lnTo>
                    <a:pt x="182093" y="274369"/>
                  </a:lnTo>
                  <a:cubicBezTo>
                    <a:pt x="192851" y="285915"/>
                    <a:pt x="192213" y="303997"/>
                    <a:pt x="180667" y="314755"/>
                  </a:cubicBezTo>
                  <a:cubicBezTo>
                    <a:pt x="169693" y="324981"/>
                    <a:pt x="152681" y="324981"/>
                    <a:pt x="141707" y="314755"/>
                  </a:cubicBezTo>
                  <a:lnTo>
                    <a:pt x="8357" y="181405"/>
                  </a:lnTo>
                  <a:cubicBezTo>
                    <a:pt x="-2786" y="170249"/>
                    <a:pt x="-2786" y="152176"/>
                    <a:pt x="8357" y="141019"/>
                  </a:cubicBezTo>
                  <a:lnTo>
                    <a:pt x="141707" y="7669"/>
                  </a:lnTo>
                  <a:cubicBezTo>
                    <a:pt x="153253" y="-3089"/>
                    <a:pt x="171334" y="-2451"/>
                    <a:pt x="182093" y="9095"/>
                  </a:cubicBezTo>
                  <a:cubicBezTo>
                    <a:pt x="192319" y="20069"/>
                    <a:pt x="192319" y="37081"/>
                    <a:pt x="182093" y="48055"/>
                  </a:cubicBezTo>
                  <a:lnTo>
                    <a:pt x="97511" y="132637"/>
                  </a:lnTo>
                  <a:lnTo>
                    <a:pt x="409550" y="132637"/>
                  </a:lnTo>
                  <a:cubicBezTo>
                    <a:pt x="425332" y="132637"/>
                    <a:pt x="438125" y="145430"/>
                    <a:pt x="438125" y="161212"/>
                  </a:cubicBezTo>
                  <a:close/>
                </a:path>
              </a:pathLst>
            </a:custGeom>
            <a:solidFill>
              <a:srgbClr val="000000"/>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8" name="TextBox 7">
            <a:extLst>
              <a:ext uri="{FF2B5EF4-FFF2-40B4-BE49-F238E27FC236}">
                <a16:creationId xmlns:a16="http://schemas.microsoft.com/office/drawing/2014/main" id="{44EF03DF-EF63-3A45-0DE8-EED820CCF1C3}"/>
              </a:ext>
            </a:extLst>
          </p:cNvPr>
          <p:cNvSpPr txBox="1"/>
          <p:nvPr/>
        </p:nvSpPr>
        <p:spPr>
          <a:xfrm>
            <a:off x="583140" y="4582616"/>
            <a:ext cx="2317975" cy="64633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878441">
              <a:spcAft>
                <a:spcPct val="0"/>
              </a:spcAft>
              <a:defRPr sz="1400" kern="0" spc="-30">
                <a:solidFill>
                  <a:srgbClr val="353535"/>
                </a:solidFill>
                <a:latin typeface="Segoe UI"/>
                <a:cs typeface="Segoe UI"/>
              </a:defRPr>
            </a:lvl1pPr>
          </a:lstStyle>
          <a:p>
            <a:pPr marL="0" marR="0" lvl="0" indent="0" algn="ctr" defTabSz="878441" rtl="0" eaLnBrk="1" fontAlgn="auto" latinLnBrk="0" hangingPunct="1">
              <a:lnSpc>
                <a:spcPct val="100000"/>
              </a:lnSpc>
              <a:spcBef>
                <a:spcPts val="0"/>
              </a:spcBef>
              <a:spcAft>
                <a:spcPct val="0"/>
              </a:spcAft>
              <a:buClrTx/>
              <a:buSzTx/>
              <a:buFontTx/>
              <a:buNone/>
              <a:tabLst/>
              <a:defRPr/>
            </a:pPr>
            <a:r>
              <a:rPr kumimoji="0" lang="en-US" sz="1400" b="0" i="0" u="none" strike="noStrike" kern="0" cap="none" spc="-30" normalizeH="0" baseline="0" noProof="0">
                <a:ln>
                  <a:noFill/>
                </a:ln>
                <a:solidFill>
                  <a:srgbClr val="353535"/>
                </a:solidFill>
                <a:effectLst/>
                <a:uLnTx/>
                <a:uFillTx/>
                <a:latin typeface="Segoe UI"/>
                <a:ea typeface="+mn-ea"/>
                <a:cs typeface="Segoe UI"/>
              </a:rPr>
              <a:t>Admins create Access Review to protect against breaches and stay compliant</a:t>
            </a:r>
          </a:p>
        </p:txBody>
      </p:sp>
      <p:grpSp>
        <p:nvGrpSpPr>
          <p:cNvPr id="9" name="Group 8">
            <a:extLst>
              <a:ext uri="{FF2B5EF4-FFF2-40B4-BE49-F238E27FC236}">
                <a16:creationId xmlns:a16="http://schemas.microsoft.com/office/drawing/2014/main" id="{EF682BB2-0B1C-441A-74BF-AFEEA8C4A82D}"/>
              </a:ext>
            </a:extLst>
          </p:cNvPr>
          <p:cNvGrpSpPr/>
          <p:nvPr/>
        </p:nvGrpSpPr>
        <p:grpSpPr>
          <a:xfrm>
            <a:off x="585217" y="3516429"/>
            <a:ext cx="822960" cy="822960"/>
            <a:chOff x="735940" y="2699976"/>
            <a:chExt cx="822960" cy="822960"/>
          </a:xfrm>
        </p:grpSpPr>
        <p:sp>
          <p:nvSpPr>
            <p:cNvPr id="10" name="Oval 9">
              <a:extLst>
                <a:ext uri="{FF2B5EF4-FFF2-40B4-BE49-F238E27FC236}">
                  <a16:creationId xmlns:a16="http://schemas.microsoft.com/office/drawing/2014/main" id="{D4728DD0-CE83-7B13-0AAB-37E3C8E8F691}"/>
                </a:ext>
              </a:extLst>
            </p:cNvPr>
            <p:cNvSpPr/>
            <p:nvPr/>
          </p:nvSpPr>
          <p:spPr bwMode="auto">
            <a:xfrm>
              <a:off x="735940" y="2699976"/>
              <a:ext cx="822960" cy="822960"/>
            </a:xfrm>
            <a:prstGeom prst="ellipse">
              <a:avLst/>
            </a:prstGeom>
            <a:solidFill>
              <a:schemeClr val="bg1"/>
            </a:solidFill>
            <a:ln w="63500">
              <a:solidFill>
                <a:schemeClr val="bg1">
                  <a:lumMod val="85000"/>
                </a:schemeClr>
              </a:solidFill>
            </a:ln>
            <a:effectLst/>
          </p:spPr>
          <p:txBody>
            <a:bodyPr wrap="square" lIns="0" tIns="0" rIns="0" bIns="0" rtlCol="0"/>
            <a:lstStyle/>
            <a:p>
              <a:pPr marL="0" marR="0" lvl="0" indent="0" algn="l" defTabSz="623318" rtl="0" eaLnBrk="1" fontAlgn="auto" latinLnBrk="0" hangingPunct="1">
                <a:lnSpc>
                  <a:spcPct val="100000"/>
                </a:lnSpc>
                <a:spcBef>
                  <a:spcPts val="0"/>
                </a:spcBef>
                <a:spcAft>
                  <a:spcPts val="0"/>
                </a:spcAft>
                <a:buClrTx/>
                <a:buSzTx/>
                <a:buFontTx/>
                <a:buNone/>
                <a:tabLst/>
                <a:defRPr/>
              </a:pPr>
              <a:endParaRPr kumimoji="0" lang="en-US" sz="1226" b="0" i="0" u="none" strike="noStrike" kern="1200" cap="none" spc="0" normalizeH="0" baseline="0" noProof="0">
                <a:ln>
                  <a:noFill/>
                </a:ln>
                <a:solidFill>
                  <a:prstClr val="black"/>
                </a:solidFill>
                <a:effectLst/>
                <a:uLnTx/>
                <a:uFillTx/>
                <a:latin typeface="Calibri"/>
                <a:ea typeface="+mn-ea"/>
                <a:cs typeface="+mn-cs"/>
              </a:endParaRPr>
            </a:p>
          </p:txBody>
        </p:sp>
        <p:pic>
          <p:nvPicPr>
            <p:cNvPr id="11" name="Graphic 10">
              <a:extLst>
                <a:ext uri="{FF2B5EF4-FFF2-40B4-BE49-F238E27FC236}">
                  <a16:creationId xmlns:a16="http://schemas.microsoft.com/office/drawing/2014/main" id="{FBDAA76D-7559-4072-DBB4-B4C56948196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40911" y="2878277"/>
              <a:ext cx="413018" cy="413018"/>
            </a:xfrm>
            <a:prstGeom prst="rect">
              <a:avLst/>
            </a:prstGeom>
          </p:spPr>
        </p:pic>
      </p:grpSp>
      <p:sp>
        <p:nvSpPr>
          <p:cNvPr id="12" name="TextBox 11">
            <a:extLst>
              <a:ext uri="{FF2B5EF4-FFF2-40B4-BE49-F238E27FC236}">
                <a16:creationId xmlns:a16="http://schemas.microsoft.com/office/drawing/2014/main" id="{38960108-431B-9809-8374-0B6F138D45A2}"/>
              </a:ext>
            </a:extLst>
          </p:cNvPr>
          <p:cNvSpPr txBox="1"/>
          <p:nvPr/>
        </p:nvSpPr>
        <p:spPr>
          <a:xfrm>
            <a:off x="7933944" y="2596130"/>
            <a:ext cx="3607496" cy="43088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878441">
              <a:spcAft>
                <a:spcPct val="0"/>
              </a:spcAft>
              <a:defRPr sz="1400" kern="0">
                <a:solidFill>
                  <a:srgbClr val="353535"/>
                </a:solidFill>
                <a:latin typeface="Segoe UI"/>
                <a:cs typeface="Segoe UI"/>
              </a:defRPr>
            </a:lvl1pPr>
          </a:lstStyle>
          <a:p>
            <a:pPr marL="0" marR="0" lvl="0" indent="0" algn="ctr" defTabSz="878441" rtl="0" eaLnBrk="1" fontAlgn="auto" latinLnBrk="0" hangingPunct="1">
              <a:lnSpc>
                <a:spcPct val="100000"/>
              </a:lnSpc>
              <a:spcBef>
                <a:spcPts val="0"/>
              </a:spcBef>
              <a:spcAft>
                <a:spcPct val="0"/>
              </a:spcAft>
              <a:buClrTx/>
              <a:buSzTx/>
              <a:buFontTx/>
              <a:buNone/>
              <a:tabLst/>
              <a:defRPr/>
            </a:pPr>
            <a:r>
              <a:rPr kumimoji="0" lang="en-US" sz="1400" b="0" i="0" u="none" strike="noStrike" kern="0" cap="none" spc="-30" normalizeH="0" baseline="0" noProof="0">
                <a:ln>
                  <a:noFill/>
                </a:ln>
                <a:solidFill>
                  <a:srgbClr val="353535"/>
                </a:solidFill>
                <a:effectLst/>
                <a:uLnTx/>
                <a:uFillTx/>
                <a:latin typeface="Segoe UI"/>
                <a:ea typeface="+mn-ea"/>
                <a:cs typeface="Segoe UI"/>
              </a:rPr>
              <a:t>Reviewers get data driven recommendations based on last sign in date and group affiliation</a:t>
            </a:r>
          </a:p>
        </p:txBody>
      </p:sp>
      <p:grpSp>
        <p:nvGrpSpPr>
          <p:cNvPr id="13" name="Group 12">
            <a:extLst>
              <a:ext uri="{FF2B5EF4-FFF2-40B4-BE49-F238E27FC236}">
                <a16:creationId xmlns:a16="http://schemas.microsoft.com/office/drawing/2014/main" id="{F052DC50-5978-0050-2B7D-66225E797822}"/>
              </a:ext>
            </a:extLst>
          </p:cNvPr>
          <p:cNvGrpSpPr/>
          <p:nvPr/>
        </p:nvGrpSpPr>
        <p:grpSpPr>
          <a:xfrm>
            <a:off x="2080727" y="3653589"/>
            <a:ext cx="548640" cy="548640"/>
            <a:chOff x="1890614" y="2837136"/>
            <a:chExt cx="548640" cy="548640"/>
          </a:xfrm>
        </p:grpSpPr>
        <p:sp>
          <p:nvSpPr>
            <p:cNvPr id="14" name="Oval 13">
              <a:extLst>
                <a:ext uri="{FF2B5EF4-FFF2-40B4-BE49-F238E27FC236}">
                  <a16:creationId xmlns:a16="http://schemas.microsoft.com/office/drawing/2014/main" id="{FF4424D7-AD2A-B3A0-DB06-3D66557E6C99}"/>
                </a:ext>
              </a:extLst>
            </p:cNvPr>
            <p:cNvSpPr/>
            <p:nvPr/>
          </p:nvSpPr>
          <p:spPr bwMode="auto">
            <a:xfrm>
              <a:off x="1890614" y="2837136"/>
              <a:ext cx="548640" cy="548640"/>
            </a:xfrm>
            <a:prstGeom prst="ellipse">
              <a:avLst/>
            </a:prstGeom>
            <a:solidFill>
              <a:schemeClr val="bg1"/>
            </a:solidFill>
            <a:ln w="50800">
              <a:solidFill>
                <a:schemeClr val="bg1">
                  <a:lumMod val="85000"/>
                </a:schemeClr>
              </a:solidFill>
            </a:ln>
            <a:effectLst/>
          </p:spPr>
          <p:txBody>
            <a:bodyPr wrap="square" lIns="0" tIns="0" rIns="0" bIns="0" rtlCol="0"/>
            <a:lstStyle/>
            <a:p>
              <a:pPr marL="0" marR="0" lvl="0" indent="0" algn="l" defTabSz="623318" rtl="0" eaLnBrk="1" fontAlgn="auto" latinLnBrk="0" hangingPunct="1">
                <a:lnSpc>
                  <a:spcPct val="100000"/>
                </a:lnSpc>
                <a:spcBef>
                  <a:spcPts val="0"/>
                </a:spcBef>
                <a:spcAft>
                  <a:spcPts val="0"/>
                </a:spcAft>
                <a:buClrTx/>
                <a:buSzTx/>
                <a:buFontTx/>
                <a:buNone/>
                <a:tabLst/>
                <a:defRPr/>
              </a:pPr>
              <a:endParaRPr kumimoji="0" lang="en-US" sz="1226" b="0" i="0" u="none" strike="noStrike" kern="1200" cap="none" spc="0" normalizeH="0" baseline="0" noProof="0">
                <a:ln>
                  <a:noFill/>
                </a:ln>
                <a:solidFill>
                  <a:prstClr val="black"/>
                </a:solidFill>
                <a:effectLst/>
                <a:uLnTx/>
                <a:uFillTx/>
                <a:latin typeface="Calibri"/>
                <a:ea typeface="+mn-ea"/>
                <a:cs typeface="+mn-cs"/>
              </a:endParaRPr>
            </a:p>
          </p:txBody>
        </p:sp>
        <p:pic>
          <p:nvPicPr>
            <p:cNvPr id="15" name="Graphic 14">
              <a:extLst>
                <a:ext uri="{FF2B5EF4-FFF2-40B4-BE49-F238E27FC236}">
                  <a16:creationId xmlns:a16="http://schemas.microsoft.com/office/drawing/2014/main" id="{78EFD8F2-A306-11B3-22AF-B4F086BE6F8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982171" y="2873835"/>
              <a:ext cx="438152" cy="438152"/>
            </a:xfrm>
            <a:prstGeom prst="rect">
              <a:avLst/>
            </a:prstGeom>
          </p:spPr>
        </p:pic>
      </p:grpSp>
      <p:sp>
        <p:nvSpPr>
          <p:cNvPr id="16" name="TextBox 15">
            <a:extLst>
              <a:ext uri="{FF2B5EF4-FFF2-40B4-BE49-F238E27FC236}">
                <a16:creationId xmlns:a16="http://schemas.microsoft.com/office/drawing/2014/main" id="{688D4646-2DC0-0D60-F7FC-E5C042CD9269}"/>
              </a:ext>
            </a:extLst>
          </p:cNvPr>
          <p:cNvSpPr txBox="1"/>
          <p:nvPr/>
        </p:nvSpPr>
        <p:spPr>
          <a:xfrm>
            <a:off x="2382578" y="1907614"/>
            <a:ext cx="2271346" cy="64633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878441">
              <a:spcAft>
                <a:spcPct val="0"/>
              </a:spcAft>
              <a:defRPr sz="1400" kern="0">
                <a:solidFill>
                  <a:srgbClr val="353535"/>
                </a:solidFill>
                <a:latin typeface="Segoe UI"/>
                <a:cs typeface="Segoe UI"/>
              </a:defRPr>
            </a:lvl1pPr>
          </a:lstStyle>
          <a:p>
            <a:pPr marL="0" marR="0" lvl="0" indent="0" algn="ctr" defTabSz="878441" rtl="0" eaLnBrk="1" fontAlgn="auto" latinLnBrk="0" hangingPunct="1">
              <a:lnSpc>
                <a:spcPct val="100000"/>
              </a:lnSpc>
              <a:spcBef>
                <a:spcPts val="0"/>
              </a:spcBef>
              <a:spcAft>
                <a:spcPct val="0"/>
              </a:spcAft>
              <a:buClrTx/>
              <a:buSzTx/>
              <a:buFontTx/>
              <a:buNone/>
              <a:tabLst/>
              <a:defRPr/>
            </a:pPr>
            <a:r>
              <a:rPr kumimoji="0" lang="en-US" sz="1400" b="0" i="0" u="none" strike="noStrike" kern="0" cap="none" spc="-30" normalizeH="0" baseline="0" noProof="0">
                <a:ln>
                  <a:noFill/>
                </a:ln>
                <a:solidFill>
                  <a:srgbClr val="353535"/>
                </a:solidFill>
                <a:effectLst/>
                <a:uLnTx/>
                <a:uFillTx/>
                <a:latin typeface="Segoe UI"/>
                <a:ea typeface="+mn-ea"/>
                <a:cs typeface="Segoe UI"/>
              </a:rPr>
              <a:t>Machine Learning uses organizational distance to calculate group affiliation</a:t>
            </a:r>
          </a:p>
        </p:txBody>
      </p:sp>
      <p:grpSp>
        <p:nvGrpSpPr>
          <p:cNvPr id="17" name="Group 16">
            <a:extLst>
              <a:ext uri="{FF2B5EF4-FFF2-40B4-BE49-F238E27FC236}">
                <a16:creationId xmlns:a16="http://schemas.microsoft.com/office/drawing/2014/main" id="{51E2EE70-8314-3DE1-04B2-3E23C42E70E6}"/>
              </a:ext>
            </a:extLst>
          </p:cNvPr>
          <p:cNvGrpSpPr/>
          <p:nvPr/>
        </p:nvGrpSpPr>
        <p:grpSpPr>
          <a:xfrm>
            <a:off x="4724400" y="1532222"/>
            <a:ext cx="2743200" cy="1371600"/>
            <a:chOff x="4724400" y="1577942"/>
            <a:chExt cx="2743200" cy="1371600"/>
          </a:xfrm>
        </p:grpSpPr>
        <p:sp>
          <p:nvSpPr>
            <p:cNvPr id="18" name="Rectangle: Rounded Corners 17">
              <a:extLst>
                <a:ext uri="{FF2B5EF4-FFF2-40B4-BE49-F238E27FC236}">
                  <a16:creationId xmlns:a16="http://schemas.microsoft.com/office/drawing/2014/main" id="{F7F72D7F-5384-2882-2809-ED0DB0D2B429}"/>
                </a:ext>
              </a:extLst>
            </p:cNvPr>
            <p:cNvSpPr/>
            <p:nvPr/>
          </p:nvSpPr>
          <p:spPr bwMode="auto">
            <a:xfrm>
              <a:off x="4724400" y="1577942"/>
              <a:ext cx="2743200" cy="1371600"/>
            </a:xfrm>
            <a:prstGeom prst="roundRect">
              <a:avLst/>
            </a:prstGeom>
            <a:solidFill>
              <a:schemeClr val="bg1"/>
            </a:solidFill>
            <a:ln w="63500">
              <a:solidFill>
                <a:schemeClr val="bg1">
                  <a:lumMod val="85000"/>
                </a:schemeClr>
              </a:solidFill>
            </a:ln>
            <a:effectLst/>
          </p:spPr>
          <p:txBody>
            <a:bodyPr wrap="square" lIns="0" tIns="0" rIns="0" bIns="0" rtlCol="0"/>
            <a:lstStyle/>
            <a:p>
              <a:pPr marL="0" marR="0" lvl="0" indent="0" algn="l" defTabSz="623318" rtl="0" eaLnBrk="1" fontAlgn="auto" latinLnBrk="0" hangingPunct="1">
                <a:lnSpc>
                  <a:spcPct val="100000"/>
                </a:lnSpc>
                <a:spcBef>
                  <a:spcPts val="0"/>
                </a:spcBef>
                <a:spcAft>
                  <a:spcPts val="0"/>
                </a:spcAft>
                <a:buClrTx/>
                <a:buSzTx/>
                <a:buFontTx/>
                <a:buNone/>
                <a:tabLst/>
                <a:defRPr/>
              </a:pPr>
              <a:endParaRPr kumimoji="0" lang="en-US" sz="1226" b="0" i="0" u="none" strike="noStrike" kern="1200" cap="none" spc="0" normalizeH="0" baseline="0" noProof="0">
                <a:ln>
                  <a:noFill/>
                </a:ln>
                <a:solidFill>
                  <a:prstClr val="black"/>
                </a:solidFill>
                <a:effectLst/>
                <a:uLnTx/>
                <a:uFillTx/>
                <a:latin typeface="Calibri"/>
                <a:ea typeface="+mn-ea"/>
                <a:cs typeface="+mn-cs"/>
              </a:endParaRPr>
            </a:p>
          </p:txBody>
        </p:sp>
        <p:grpSp>
          <p:nvGrpSpPr>
            <p:cNvPr id="19" name="Group 18">
              <a:extLst>
                <a:ext uri="{FF2B5EF4-FFF2-40B4-BE49-F238E27FC236}">
                  <a16:creationId xmlns:a16="http://schemas.microsoft.com/office/drawing/2014/main" id="{F2FFF007-F151-9F73-A2C4-F29CFFFE60FB}"/>
                </a:ext>
              </a:extLst>
            </p:cNvPr>
            <p:cNvGrpSpPr/>
            <p:nvPr/>
          </p:nvGrpSpPr>
          <p:grpSpPr>
            <a:xfrm>
              <a:off x="4889658" y="1675672"/>
              <a:ext cx="2412684" cy="1140516"/>
              <a:chOff x="4889658" y="1685219"/>
              <a:chExt cx="2412684" cy="1140516"/>
            </a:xfrm>
          </p:grpSpPr>
          <p:grpSp>
            <p:nvGrpSpPr>
              <p:cNvPr id="20" name="Group 19">
                <a:extLst>
                  <a:ext uri="{FF2B5EF4-FFF2-40B4-BE49-F238E27FC236}">
                    <a16:creationId xmlns:a16="http://schemas.microsoft.com/office/drawing/2014/main" id="{75B30859-0BAA-02AC-01DA-21214A4A597A}"/>
                  </a:ext>
                </a:extLst>
              </p:cNvPr>
              <p:cNvGrpSpPr/>
              <p:nvPr/>
            </p:nvGrpSpPr>
            <p:grpSpPr>
              <a:xfrm>
                <a:off x="4889658" y="2638474"/>
                <a:ext cx="2412684" cy="187261"/>
                <a:chOff x="4889658" y="2651001"/>
                <a:chExt cx="2412684" cy="187261"/>
              </a:xfrm>
            </p:grpSpPr>
            <p:grpSp>
              <p:nvGrpSpPr>
                <p:cNvPr id="47" name="Group 46">
                  <a:extLst>
                    <a:ext uri="{FF2B5EF4-FFF2-40B4-BE49-F238E27FC236}">
                      <a16:creationId xmlns:a16="http://schemas.microsoft.com/office/drawing/2014/main" id="{B58AC6A3-A093-94D7-8CC4-1DB9756FD5E9}"/>
                    </a:ext>
                  </a:extLst>
                </p:cNvPr>
                <p:cNvGrpSpPr/>
                <p:nvPr/>
              </p:nvGrpSpPr>
              <p:grpSpPr>
                <a:xfrm>
                  <a:off x="4889658" y="2741107"/>
                  <a:ext cx="2412684" cy="0"/>
                  <a:chOff x="4889658" y="2507550"/>
                  <a:chExt cx="2412684" cy="0"/>
                </a:xfrm>
              </p:grpSpPr>
              <p:cxnSp>
                <p:nvCxnSpPr>
                  <p:cNvPr id="67" name="Straight Connector 66">
                    <a:extLst>
                      <a:ext uri="{FF2B5EF4-FFF2-40B4-BE49-F238E27FC236}">
                        <a16:creationId xmlns:a16="http://schemas.microsoft.com/office/drawing/2014/main" id="{D0542BCA-477B-6048-FB44-ABC309C40B2C}"/>
                      </a:ext>
                    </a:extLst>
                  </p:cNvPr>
                  <p:cNvCxnSpPr>
                    <a:cxnSpLocks/>
                  </p:cNvCxnSpPr>
                  <p:nvPr/>
                </p:nvCxnSpPr>
                <p:spPr>
                  <a:xfrm>
                    <a:off x="4889658" y="2507550"/>
                    <a:ext cx="1113283" cy="0"/>
                  </a:xfrm>
                  <a:prstGeom prst="line">
                    <a:avLst/>
                  </a:prstGeom>
                  <a:ln w="25400" cap="rnd">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2D760EC7-4C02-4C3E-12A8-C5A139002822}"/>
                      </a:ext>
                    </a:extLst>
                  </p:cNvPr>
                  <p:cNvCxnSpPr>
                    <a:cxnSpLocks/>
                  </p:cNvCxnSpPr>
                  <p:nvPr/>
                </p:nvCxnSpPr>
                <p:spPr>
                  <a:xfrm>
                    <a:off x="6002941" y="2507550"/>
                    <a:ext cx="1299401" cy="0"/>
                  </a:xfrm>
                  <a:prstGeom prst="line">
                    <a:avLst/>
                  </a:prstGeom>
                  <a:ln w="25400" cap="rnd">
                    <a:gradFill flip="none" rotWithShape="1">
                      <a:gsLst>
                        <a:gs pos="9000">
                          <a:schemeClr val="accent3"/>
                        </a:gs>
                        <a:gs pos="0">
                          <a:schemeClr val="accent3"/>
                        </a:gs>
                        <a:gs pos="30000">
                          <a:schemeClr val="accent2"/>
                        </a:gs>
                        <a:gs pos="69000">
                          <a:srgbClr val="D83B01"/>
                        </a:gs>
                        <a:gs pos="100000">
                          <a:srgbClr val="D83B01"/>
                        </a:gs>
                      </a:gsLst>
                      <a:lin ang="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48" name="Group 47">
                  <a:extLst>
                    <a:ext uri="{FF2B5EF4-FFF2-40B4-BE49-F238E27FC236}">
                      <a16:creationId xmlns:a16="http://schemas.microsoft.com/office/drawing/2014/main" id="{78650F00-6F09-4EA2-6BFE-DBF1E23711DF}"/>
                    </a:ext>
                  </a:extLst>
                </p:cNvPr>
                <p:cNvGrpSpPr/>
                <p:nvPr/>
              </p:nvGrpSpPr>
              <p:grpSpPr>
                <a:xfrm>
                  <a:off x="4910695" y="2672527"/>
                  <a:ext cx="137160" cy="165735"/>
                  <a:chOff x="5339422" y="2682141"/>
                  <a:chExt cx="137160" cy="165735"/>
                </a:xfrm>
              </p:grpSpPr>
              <p:sp>
                <p:nvSpPr>
                  <p:cNvPr id="65" name="Oval 64">
                    <a:extLst>
                      <a:ext uri="{FF2B5EF4-FFF2-40B4-BE49-F238E27FC236}">
                        <a16:creationId xmlns:a16="http://schemas.microsoft.com/office/drawing/2014/main" id="{0FBF08AC-1E05-57DD-66A6-201A2E42D005}"/>
                      </a:ext>
                    </a:extLst>
                  </p:cNvPr>
                  <p:cNvSpPr>
                    <a:spLocks noChangeAspect="1"/>
                  </p:cNvSpPr>
                  <p:nvPr/>
                </p:nvSpPr>
                <p:spPr bwMode="auto">
                  <a:xfrm>
                    <a:off x="5343994" y="2710716"/>
                    <a:ext cx="128016" cy="13716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6" name="Freeform: Shape 65">
                    <a:extLst>
                      <a:ext uri="{FF2B5EF4-FFF2-40B4-BE49-F238E27FC236}">
                        <a16:creationId xmlns:a16="http://schemas.microsoft.com/office/drawing/2014/main" id="{DDB82195-FAF5-86E8-693F-6CB1BD994972}"/>
                      </a:ext>
                    </a:extLst>
                  </p:cNvPr>
                  <p:cNvSpPr>
                    <a:spLocks noChangeAspect="1"/>
                  </p:cNvSpPr>
                  <p:nvPr/>
                </p:nvSpPr>
                <p:spPr bwMode="auto">
                  <a:xfrm>
                    <a:off x="5339422" y="2682141"/>
                    <a:ext cx="137160" cy="137160"/>
                  </a:xfrm>
                  <a:custGeom>
                    <a:avLst/>
                    <a:gdLst>
                      <a:gd name="connsiteX0" fmla="*/ 360450 w 720900"/>
                      <a:gd name="connsiteY0" fmla="*/ 0 h 720901"/>
                      <a:gd name="connsiteX1" fmla="*/ 720900 w 720900"/>
                      <a:gd name="connsiteY1" fmla="*/ 360450 h 720901"/>
                      <a:gd name="connsiteX2" fmla="*/ 360450 w 720900"/>
                      <a:gd name="connsiteY2" fmla="*/ 720901 h 720901"/>
                      <a:gd name="connsiteX3" fmla="*/ 0 w 720900"/>
                      <a:gd name="connsiteY3" fmla="*/ 360450 h 720901"/>
                      <a:gd name="connsiteX4" fmla="*/ 360450 w 720900"/>
                      <a:gd name="connsiteY4" fmla="*/ 0 h 720901"/>
                      <a:gd name="connsiteX5" fmla="*/ 557059 w 720900"/>
                      <a:gd name="connsiteY5" fmla="*/ 196609 h 720901"/>
                      <a:gd name="connsiteX6" fmla="*/ 533885 w 720900"/>
                      <a:gd name="connsiteY6" fmla="*/ 206204 h 720901"/>
                      <a:gd name="connsiteX7" fmla="*/ 294913 w 720900"/>
                      <a:gd name="connsiteY7" fmla="*/ 445183 h 720901"/>
                      <a:gd name="connsiteX8" fmla="*/ 187014 w 720900"/>
                      <a:gd name="connsiteY8" fmla="*/ 337277 h 720901"/>
                      <a:gd name="connsiteX9" fmla="*/ 140667 w 720900"/>
                      <a:gd name="connsiteY9" fmla="*/ 337277 h 720901"/>
                      <a:gd name="connsiteX10" fmla="*/ 140667 w 720900"/>
                      <a:gd name="connsiteY10" fmla="*/ 383624 h 720901"/>
                      <a:gd name="connsiteX11" fmla="*/ 271740 w 720900"/>
                      <a:gd name="connsiteY11" fmla="*/ 514697 h 720901"/>
                      <a:gd name="connsiteX12" fmla="*/ 318087 w 720900"/>
                      <a:gd name="connsiteY12" fmla="*/ 514697 h 720901"/>
                      <a:gd name="connsiteX13" fmla="*/ 580233 w 720900"/>
                      <a:gd name="connsiteY13" fmla="*/ 252551 h 720901"/>
                      <a:gd name="connsiteX14" fmla="*/ 580233 w 720900"/>
                      <a:gd name="connsiteY14" fmla="*/ 206204 h 720901"/>
                      <a:gd name="connsiteX15" fmla="*/ 557059 w 720900"/>
                      <a:gd name="connsiteY15" fmla="*/ 196609 h 720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0900" h="720901">
                        <a:moveTo>
                          <a:pt x="360450" y="0"/>
                        </a:moveTo>
                        <a:cubicBezTo>
                          <a:pt x="559523" y="0"/>
                          <a:pt x="720900" y="161377"/>
                          <a:pt x="720900" y="360450"/>
                        </a:cubicBezTo>
                        <a:cubicBezTo>
                          <a:pt x="720900" y="559524"/>
                          <a:pt x="559523" y="720901"/>
                          <a:pt x="360450" y="720901"/>
                        </a:cubicBezTo>
                        <a:cubicBezTo>
                          <a:pt x="161376" y="720901"/>
                          <a:pt x="0" y="559524"/>
                          <a:pt x="0" y="360450"/>
                        </a:cubicBezTo>
                        <a:cubicBezTo>
                          <a:pt x="0" y="161377"/>
                          <a:pt x="161376" y="0"/>
                          <a:pt x="360450" y="0"/>
                        </a:cubicBezTo>
                        <a:close/>
                        <a:moveTo>
                          <a:pt x="557059" y="196609"/>
                        </a:moveTo>
                        <a:cubicBezTo>
                          <a:pt x="548672" y="196609"/>
                          <a:pt x="540285" y="199808"/>
                          <a:pt x="533885" y="206204"/>
                        </a:cubicBezTo>
                        <a:lnTo>
                          <a:pt x="294913" y="445183"/>
                        </a:lnTo>
                        <a:lnTo>
                          <a:pt x="187014" y="337277"/>
                        </a:lnTo>
                        <a:cubicBezTo>
                          <a:pt x="174215" y="324484"/>
                          <a:pt x="153466" y="324484"/>
                          <a:pt x="140667" y="337277"/>
                        </a:cubicBezTo>
                        <a:cubicBezTo>
                          <a:pt x="127874" y="350076"/>
                          <a:pt x="127874" y="370825"/>
                          <a:pt x="140667" y="383624"/>
                        </a:cubicBezTo>
                        <a:lnTo>
                          <a:pt x="271740" y="514697"/>
                        </a:lnTo>
                        <a:cubicBezTo>
                          <a:pt x="284539" y="527490"/>
                          <a:pt x="305288" y="527490"/>
                          <a:pt x="318087" y="514697"/>
                        </a:cubicBezTo>
                        <a:lnTo>
                          <a:pt x="580233" y="252551"/>
                        </a:lnTo>
                        <a:cubicBezTo>
                          <a:pt x="593025" y="239752"/>
                          <a:pt x="593025" y="219003"/>
                          <a:pt x="580233" y="206204"/>
                        </a:cubicBezTo>
                        <a:cubicBezTo>
                          <a:pt x="573834" y="199808"/>
                          <a:pt x="565446" y="196609"/>
                          <a:pt x="557059" y="196609"/>
                        </a:cubicBezTo>
                        <a:close/>
                      </a:path>
                    </a:pathLst>
                  </a:cu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nvGrpSpPr>
                <p:cNvPr id="49" name="Group 48">
                  <a:extLst>
                    <a:ext uri="{FF2B5EF4-FFF2-40B4-BE49-F238E27FC236}">
                      <a16:creationId xmlns:a16="http://schemas.microsoft.com/office/drawing/2014/main" id="{CC96784A-F156-6F8A-5C8F-B0A4644A805A}"/>
                    </a:ext>
                  </a:extLst>
                </p:cNvPr>
                <p:cNvGrpSpPr/>
                <p:nvPr/>
              </p:nvGrpSpPr>
              <p:grpSpPr>
                <a:xfrm>
                  <a:off x="5192635" y="2672527"/>
                  <a:ext cx="137160" cy="165735"/>
                  <a:chOff x="5339422" y="2682141"/>
                  <a:chExt cx="137160" cy="165735"/>
                </a:xfrm>
              </p:grpSpPr>
              <p:sp>
                <p:nvSpPr>
                  <p:cNvPr id="63" name="Oval 62">
                    <a:extLst>
                      <a:ext uri="{FF2B5EF4-FFF2-40B4-BE49-F238E27FC236}">
                        <a16:creationId xmlns:a16="http://schemas.microsoft.com/office/drawing/2014/main" id="{458E3F29-C9B6-CE8A-F855-B51421D722A1}"/>
                      </a:ext>
                    </a:extLst>
                  </p:cNvPr>
                  <p:cNvSpPr>
                    <a:spLocks noChangeAspect="1"/>
                  </p:cNvSpPr>
                  <p:nvPr/>
                </p:nvSpPr>
                <p:spPr bwMode="auto">
                  <a:xfrm>
                    <a:off x="5343994" y="2710716"/>
                    <a:ext cx="128016" cy="13716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4" name="Freeform: Shape 63">
                    <a:extLst>
                      <a:ext uri="{FF2B5EF4-FFF2-40B4-BE49-F238E27FC236}">
                        <a16:creationId xmlns:a16="http://schemas.microsoft.com/office/drawing/2014/main" id="{F69B24DF-441D-E6FC-4337-F93728D87007}"/>
                      </a:ext>
                    </a:extLst>
                  </p:cNvPr>
                  <p:cNvSpPr>
                    <a:spLocks noChangeAspect="1"/>
                  </p:cNvSpPr>
                  <p:nvPr/>
                </p:nvSpPr>
                <p:spPr bwMode="auto">
                  <a:xfrm>
                    <a:off x="5339422" y="2682141"/>
                    <a:ext cx="137160" cy="137160"/>
                  </a:xfrm>
                  <a:custGeom>
                    <a:avLst/>
                    <a:gdLst>
                      <a:gd name="connsiteX0" fmla="*/ 360450 w 720900"/>
                      <a:gd name="connsiteY0" fmla="*/ 0 h 720901"/>
                      <a:gd name="connsiteX1" fmla="*/ 720900 w 720900"/>
                      <a:gd name="connsiteY1" fmla="*/ 360450 h 720901"/>
                      <a:gd name="connsiteX2" fmla="*/ 360450 w 720900"/>
                      <a:gd name="connsiteY2" fmla="*/ 720901 h 720901"/>
                      <a:gd name="connsiteX3" fmla="*/ 0 w 720900"/>
                      <a:gd name="connsiteY3" fmla="*/ 360450 h 720901"/>
                      <a:gd name="connsiteX4" fmla="*/ 360450 w 720900"/>
                      <a:gd name="connsiteY4" fmla="*/ 0 h 720901"/>
                      <a:gd name="connsiteX5" fmla="*/ 557059 w 720900"/>
                      <a:gd name="connsiteY5" fmla="*/ 196609 h 720901"/>
                      <a:gd name="connsiteX6" fmla="*/ 533885 w 720900"/>
                      <a:gd name="connsiteY6" fmla="*/ 206204 h 720901"/>
                      <a:gd name="connsiteX7" fmla="*/ 294913 w 720900"/>
                      <a:gd name="connsiteY7" fmla="*/ 445183 h 720901"/>
                      <a:gd name="connsiteX8" fmla="*/ 187014 w 720900"/>
                      <a:gd name="connsiteY8" fmla="*/ 337277 h 720901"/>
                      <a:gd name="connsiteX9" fmla="*/ 140667 w 720900"/>
                      <a:gd name="connsiteY9" fmla="*/ 337277 h 720901"/>
                      <a:gd name="connsiteX10" fmla="*/ 140667 w 720900"/>
                      <a:gd name="connsiteY10" fmla="*/ 383624 h 720901"/>
                      <a:gd name="connsiteX11" fmla="*/ 271740 w 720900"/>
                      <a:gd name="connsiteY11" fmla="*/ 514697 h 720901"/>
                      <a:gd name="connsiteX12" fmla="*/ 318087 w 720900"/>
                      <a:gd name="connsiteY12" fmla="*/ 514697 h 720901"/>
                      <a:gd name="connsiteX13" fmla="*/ 580233 w 720900"/>
                      <a:gd name="connsiteY13" fmla="*/ 252551 h 720901"/>
                      <a:gd name="connsiteX14" fmla="*/ 580233 w 720900"/>
                      <a:gd name="connsiteY14" fmla="*/ 206204 h 720901"/>
                      <a:gd name="connsiteX15" fmla="*/ 557059 w 720900"/>
                      <a:gd name="connsiteY15" fmla="*/ 196609 h 720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0900" h="720901">
                        <a:moveTo>
                          <a:pt x="360450" y="0"/>
                        </a:moveTo>
                        <a:cubicBezTo>
                          <a:pt x="559523" y="0"/>
                          <a:pt x="720900" y="161377"/>
                          <a:pt x="720900" y="360450"/>
                        </a:cubicBezTo>
                        <a:cubicBezTo>
                          <a:pt x="720900" y="559524"/>
                          <a:pt x="559523" y="720901"/>
                          <a:pt x="360450" y="720901"/>
                        </a:cubicBezTo>
                        <a:cubicBezTo>
                          <a:pt x="161376" y="720901"/>
                          <a:pt x="0" y="559524"/>
                          <a:pt x="0" y="360450"/>
                        </a:cubicBezTo>
                        <a:cubicBezTo>
                          <a:pt x="0" y="161377"/>
                          <a:pt x="161376" y="0"/>
                          <a:pt x="360450" y="0"/>
                        </a:cubicBezTo>
                        <a:close/>
                        <a:moveTo>
                          <a:pt x="557059" y="196609"/>
                        </a:moveTo>
                        <a:cubicBezTo>
                          <a:pt x="548672" y="196609"/>
                          <a:pt x="540285" y="199808"/>
                          <a:pt x="533885" y="206204"/>
                        </a:cubicBezTo>
                        <a:lnTo>
                          <a:pt x="294913" y="445183"/>
                        </a:lnTo>
                        <a:lnTo>
                          <a:pt x="187014" y="337277"/>
                        </a:lnTo>
                        <a:cubicBezTo>
                          <a:pt x="174215" y="324484"/>
                          <a:pt x="153466" y="324484"/>
                          <a:pt x="140667" y="337277"/>
                        </a:cubicBezTo>
                        <a:cubicBezTo>
                          <a:pt x="127874" y="350076"/>
                          <a:pt x="127874" y="370825"/>
                          <a:pt x="140667" y="383624"/>
                        </a:cubicBezTo>
                        <a:lnTo>
                          <a:pt x="271740" y="514697"/>
                        </a:lnTo>
                        <a:cubicBezTo>
                          <a:pt x="284539" y="527490"/>
                          <a:pt x="305288" y="527490"/>
                          <a:pt x="318087" y="514697"/>
                        </a:cubicBezTo>
                        <a:lnTo>
                          <a:pt x="580233" y="252551"/>
                        </a:lnTo>
                        <a:cubicBezTo>
                          <a:pt x="593025" y="239752"/>
                          <a:pt x="593025" y="219003"/>
                          <a:pt x="580233" y="206204"/>
                        </a:cubicBezTo>
                        <a:cubicBezTo>
                          <a:pt x="573834" y="199808"/>
                          <a:pt x="565446" y="196609"/>
                          <a:pt x="557059" y="196609"/>
                        </a:cubicBezTo>
                        <a:close/>
                      </a:path>
                    </a:pathLst>
                  </a:cu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nvGrpSpPr>
                <p:cNvPr id="50" name="Group 49">
                  <a:extLst>
                    <a:ext uri="{FF2B5EF4-FFF2-40B4-BE49-F238E27FC236}">
                      <a16:creationId xmlns:a16="http://schemas.microsoft.com/office/drawing/2014/main" id="{8A517335-8D02-6D16-240A-2B8D35D519F5}"/>
                    </a:ext>
                  </a:extLst>
                </p:cNvPr>
                <p:cNvGrpSpPr/>
                <p:nvPr/>
              </p:nvGrpSpPr>
              <p:grpSpPr>
                <a:xfrm>
                  <a:off x="5468860" y="2672527"/>
                  <a:ext cx="137160" cy="165735"/>
                  <a:chOff x="5339422" y="2682141"/>
                  <a:chExt cx="137160" cy="165735"/>
                </a:xfrm>
              </p:grpSpPr>
              <p:sp>
                <p:nvSpPr>
                  <p:cNvPr id="61" name="Oval 60">
                    <a:extLst>
                      <a:ext uri="{FF2B5EF4-FFF2-40B4-BE49-F238E27FC236}">
                        <a16:creationId xmlns:a16="http://schemas.microsoft.com/office/drawing/2014/main" id="{6979BEA6-14C3-65FB-64F2-3DF84FACAA4D}"/>
                      </a:ext>
                    </a:extLst>
                  </p:cNvPr>
                  <p:cNvSpPr>
                    <a:spLocks noChangeAspect="1"/>
                  </p:cNvSpPr>
                  <p:nvPr/>
                </p:nvSpPr>
                <p:spPr bwMode="auto">
                  <a:xfrm>
                    <a:off x="5343994" y="2710716"/>
                    <a:ext cx="128016" cy="13716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2" name="Freeform: Shape 61">
                    <a:extLst>
                      <a:ext uri="{FF2B5EF4-FFF2-40B4-BE49-F238E27FC236}">
                        <a16:creationId xmlns:a16="http://schemas.microsoft.com/office/drawing/2014/main" id="{CD3A729E-2E33-BDE5-497A-C67BA27DDBDD}"/>
                      </a:ext>
                    </a:extLst>
                  </p:cNvPr>
                  <p:cNvSpPr>
                    <a:spLocks noChangeAspect="1"/>
                  </p:cNvSpPr>
                  <p:nvPr/>
                </p:nvSpPr>
                <p:spPr bwMode="auto">
                  <a:xfrm>
                    <a:off x="5339422" y="2682141"/>
                    <a:ext cx="137160" cy="137160"/>
                  </a:xfrm>
                  <a:custGeom>
                    <a:avLst/>
                    <a:gdLst>
                      <a:gd name="connsiteX0" fmla="*/ 360450 w 720900"/>
                      <a:gd name="connsiteY0" fmla="*/ 0 h 720901"/>
                      <a:gd name="connsiteX1" fmla="*/ 720900 w 720900"/>
                      <a:gd name="connsiteY1" fmla="*/ 360450 h 720901"/>
                      <a:gd name="connsiteX2" fmla="*/ 360450 w 720900"/>
                      <a:gd name="connsiteY2" fmla="*/ 720901 h 720901"/>
                      <a:gd name="connsiteX3" fmla="*/ 0 w 720900"/>
                      <a:gd name="connsiteY3" fmla="*/ 360450 h 720901"/>
                      <a:gd name="connsiteX4" fmla="*/ 360450 w 720900"/>
                      <a:gd name="connsiteY4" fmla="*/ 0 h 720901"/>
                      <a:gd name="connsiteX5" fmla="*/ 557059 w 720900"/>
                      <a:gd name="connsiteY5" fmla="*/ 196609 h 720901"/>
                      <a:gd name="connsiteX6" fmla="*/ 533885 w 720900"/>
                      <a:gd name="connsiteY6" fmla="*/ 206204 h 720901"/>
                      <a:gd name="connsiteX7" fmla="*/ 294913 w 720900"/>
                      <a:gd name="connsiteY7" fmla="*/ 445183 h 720901"/>
                      <a:gd name="connsiteX8" fmla="*/ 187014 w 720900"/>
                      <a:gd name="connsiteY8" fmla="*/ 337277 h 720901"/>
                      <a:gd name="connsiteX9" fmla="*/ 140667 w 720900"/>
                      <a:gd name="connsiteY9" fmla="*/ 337277 h 720901"/>
                      <a:gd name="connsiteX10" fmla="*/ 140667 w 720900"/>
                      <a:gd name="connsiteY10" fmla="*/ 383624 h 720901"/>
                      <a:gd name="connsiteX11" fmla="*/ 271740 w 720900"/>
                      <a:gd name="connsiteY11" fmla="*/ 514697 h 720901"/>
                      <a:gd name="connsiteX12" fmla="*/ 318087 w 720900"/>
                      <a:gd name="connsiteY12" fmla="*/ 514697 h 720901"/>
                      <a:gd name="connsiteX13" fmla="*/ 580233 w 720900"/>
                      <a:gd name="connsiteY13" fmla="*/ 252551 h 720901"/>
                      <a:gd name="connsiteX14" fmla="*/ 580233 w 720900"/>
                      <a:gd name="connsiteY14" fmla="*/ 206204 h 720901"/>
                      <a:gd name="connsiteX15" fmla="*/ 557059 w 720900"/>
                      <a:gd name="connsiteY15" fmla="*/ 196609 h 720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0900" h="720901">
                        <a:moveTo>
                          <a:pt x="360450" y="0"/>
                        </a:moveTo>
                        <a:cubicBezTo>
                          <a:pt x="559523" y="0"/>
                          <a:pt x="720900" y="161377"/>
                          <a:pt x="720900" y="360450"/>
                        </a:cubicBezTo>
                        <a:cubicBezTo>
                          <a:pt x="720900" y="559524"/>
                          <a:pt x="559523" y="720901"/>
                          <a:pt x="360450" y="720901"/>
                        </a:cubicBezTo>
                        <a:cubicBezTo>
                          <a:pt x="161376" y="720901"/>
                          <a:pt x="0" y="559524"/>
                          <a:pt x="0" y="360450"/>
                        </a:cubicBezTo>
                        <a:cubicBezTo>
                          <a:pt x="0" y="161377"/>
                          <a:pt x="161376" y="0"/>
                          <a:pt x="360450" y="0"/>
                        </a:cubicBezTo>
                        <a:close/>
                        <a:moveTo>
                          <a:pt x="557059" y="196609"/>
                        </a:moveTo>
                        <a:cubicBezTo>
                          <a:pt x="548672" y="196609"/>
                          <a:pt x="540285" y="199808"/>
                          <a:pt x="533885" y="206204"/>
                        </a:cubicBezTo>
                        <a:lnTo>
                          <a:pt x="294913" y="445183"/>
                        </a:lnTo>
                        <a:lnTo>
                          <a:pt x="187014" y="337277"/>
                        </a:lnTo>
                        <a:cubicBezTo>
                          <a:pt x="174215" y="324484"/>
                          <a:pt x="153466" y="324484"/>
                          <a:pt x="140667" y="337277"/>
                        </a:cubicBezTo>
                        <a:cubicBezTo>
                          <a:pt x="127874" y="350076"/>
                          <a:pt x="127874" y="370825"/>
                          <a:pt x="140667" y="383624"/>
                        </a:cubicBezTo>
                        <a:lnTo>
                          <a:pt x="271740" y="514697"/>
                        </a:lnTo>
                        <a:cubicBezTo>
                          <a:pt x="284539" y="527490"/>
                          <a:pt x="305288" y="527490"/>
                          <a:pt x="318087" y="514697"/>
                        </a:cubicBezTo>
                        <a:lnTo>
                          <a:pt x="580233" y="252551"/>
                        </a:lnTo>
                        <a:cubicBezTo>
                          <a:pt x="593025" y="239752"/>
                          <a:pt x="593025" y="219003"/>
                          <a:pt x="580233" y="206204"/>
                        </a:cubicBezTo>
                        <a:cubicBezTo>
                          <a:pt x="573834" y="199808"/>
                          <a:pt x="565446" y="196609"/>
                          <a:pt x="557059" y="196609"/>
                        </a:cubicBezTo>
                        <a:close/>
                      </a:path>
                    </a:pathLst>
                  </a:cu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nvGrpSpPr>
                <p:cNvPr id="51" name="Group 50">
                  <a:extLst>
                    <a:ext uri="{FF2B5EF4-FFF2-40B4-BE49-F238E27FC236}">
                      <a16:creationId xmlns:a16="http://schemas.microsoft.com/office/drawing/2014/main" id="{2CAF8152-A906-1827-A39F-9AF5368EC981}"/>
                    </a:ext>
                  </a:extLst>
                </p:cNvPr>
                <p:cNvGrpSpPr/>
                <p:nvPr/>
              </p:nvGrpSpPr>
              <p:grpSpPr>
                <a:xfrm>
                  <a:off x="5748895" y="2672527"/>
                  <a:ext cx="137160" cy="165735"/>
                  <a:chOff x="5339422" y="2682141"/>
                  <a:chExt cx="137160" cy="165735"/>
                </a:xfrm>
              </p:grpSpPr>
              <p:sp>
                <p:nvSpPr>
                  <p:cNvPr id="59" name="Oval 58">
                    <a:extLst>
                      <a:ext uri="{FF2B5EF4-FFF2-40B4-BE49-F238E27FC236}">
                        <a16:creationId xmlns:a16="http://schemas.microsoft.com/office/drawing/2014/main" id="{98CA1A25-4645-B4F1-0A8B-E6C1A7A81E8D}"/>
                      </a:ext>
                    </a:extLst>
                  </p:cNvPr>
                  <p:cNvSpPr>
                    <a:spLocks noChangeAspect="1"/>
                  </p:cNvSpPr>
                  <p:nvPr/>
                </p:nvSpPr>
                <p:spPr bwMode="auto">
                  <a:xfrm>
                    <a:off x="5343994" y="2710716"/>
                    <a:ext cx="128016" cy="13716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0" name="Freeform: Shape 59">
                    <a:extLst>
                      <a:ext uri="{FF2B5EF4-FFF2-40B4-BE49-F238E27FC236}">
                        <a16:creationId xmlns:a16="http://schemas.microsoft.com/office/drawing/2014/main" id="{B4E52BAE-EAA2-5B44-BE61-560B5B47C6E5}"/>
                      </a:ext>
                    </a:extLst>
                  </p:cNvPr>
                  <p:cNvSpPr>
                    <a:spLocks noChangeAspect="1"/>
                  </p:cNvSpPr>
                  <p:nvPr/>
                </p:nvSpPr>
                <p:spPr bwMode="auto">
                  <a:xfrm>
                    <a:off x="5339422" y="2682141"/>
                    <a:ext cx="137160" cy="137160"/>
                  </a:xfrm>
                  <a:custGeom>
                    <a:avLst/>
                    <a:gdLst>
                      <a:gd name="connsiteX0" fmla="*/ 360450 w 720900"/>
                      <a:gd name="connsiteY0" fmla="*/ 0 h 720901"/>
                      <a:gd name="connsiteX1" fmla="*/ 720900 w 720900"/>
                      <a:gd name="connsiteY1" fmla="*/ 360450 h 720901"/>
                      <a:gd name="connsiteX2" fmla="*/ 360450 w 720900"/>
                      <a:gd name="connsiteY2" fmla="*/ 720901 h 720901"/>
                      <a:gd name="connsiteX3" fmla="*/ 0 w 720900"/>
                      <a:gd name="connsiteY3" fmla="*/ 360450 h 720901"/>
                      <a:gd name="connsiteX4" fmla="*/ 360450 w 720900"/>
                      <a:gd name="connsiteY4" fmla="*/ 0 h 720901"/>
                      <a:gd name="connsiteX5" fmla="*/ 557059 w 720900"/>
                      <a:gd name="connsiteY5" fmla="*/ 196609 h 720901"/>
                      <a:gd name="connsiteX6" fmla="*/ 533885 w 720900"/>
                      <a:gd name="connsiteY6" fmla="*/ 206204 h 720901"/>
                      <a:gd name="connsiteX7" fmla="*/ 294913 w 720900"/>
                      <a:gd name="connsiteY7" fmla="*/ 445183 h 720901"/>
                      <a:gd name="connsiteX8" fmla="*/ 187014 w 720900"/>
                      <a:gd name="connsiteY8" fmla="*/ 337277 h 720901"/>
                      <a:gd name="connsiteX9" fmla="*/ 140667 w 720900"/>
                      <a:gd name="connsiteY9" fmla="*/ 337277 h 720901"/>
                      <a:gd name="connsiteX10" fmla="*/ 140667 w 720900"/>
                      <a:gd name="connsiteY10" fmla="*/ 383624 h 720901"/>
                      <a:gd name="connsiteX11" fmla="*/ 271740 w 720900"/>
                      <a:gd name="connsiteY11" fmla="*/ 514697 h 720901"/>
                      <a:gd name="connsiteX12" fmla="*/ 318087 w 720900"/>
                      <a:gd name="connsiteY12" fmla="*/ 514697 h 720901"/>
                      <a:gd name="connsiteX13" fmla="*/ 580233 w 720900"/>
                      <a:gd name="connsiteY13" fmla="*/ 252551 h 720901"/>
                      <a:gd name="connsiteX14" fmla="*/ 580233 w 720900"/>
                      <a:gd name="connsiteY14" fmla="*/ 206204 h 720901"/>
                      <a:gd name="connsiteX15" fmla="*/ 557059 w 720900"/>
                      <a:gd name="connsiteY15" fmla="*/ 196609 h 720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0900" h="720901">
                        <a:moveTo>
                          <a:pt x="360450" y="0"/>
                        </a:moveTo>
                        <a:cubicBezTo>
                          <a:pt x="559523" y="0"/>
                          <a:pt x="720900" y="161377"/>
                          <a:pt x="720900" y="360450"/>
                        </a:cubicBezTo>
                        <a:cubicBezTo>
                          <a:pt x="720900" y="559524"/>
                          <a:pt x="559523" y="720901"/>
                          <a:pt x="360450" y="720901"/>
                        </a:cubicBezTo>
                        <a:cubicBezTo>
                          <a:pt x="161376" y="720901"/>
                          <a:pt x="0" y="559524"/>
                          <a:pt x="0" y="360450"/>
                        </a:cubicBezTo>
                        <a:cubicBezTo>
                          <a:pt x="0" y="161377"/>
                          <a:pt x="161376" y="0"/>
                          <a:pt x="360450" y="0"/>
                        </a:cubicBezTo>
                        <a:close/>
                        <a:moveTo>
                          <a:pt x="557059" y="196609"/>
                        </a:moveTo>
                        <a:cubicBezTo>
                          <a:pt x="548672" y="196609"/>
                          <a:pt x="540285" y="199808"/>
                          <a:pt x="533885" y="206204"/>
                        </a:cubicBezTo>
                        <a:lnTo>
                          <a:pt x="294913" y="445183"/>
                        </a:lnTo>
                        <a:lnTo>
                          <a:pt x="187014" y="337277"/>
                        </a:lnTo>
                        <a:cubicBezTo>
                          <a:pt x="174215" y="324484"/>
                          <a:pt x="153466" y="324484"/>
                          <a:pt x="140667" y="337277"/>
                        </a:cubicBezTo>
                        <a:cubicBezTo>
                          <a:pt x="127874" y="350076"/>
                          <a:pt x="127874" y="370825"/>
                          <a:pt x="140667" y="383624"/>
                        </a:cubicBezTo>
                        <a:lnTo>
                          <a:pt x="271740" y="514697"/>
                        </a:lnTo>
                        <a:cubicBezTo>
                          <a:pt x="284539" y="527490"/>
                          <a:pt x="305288" y="527490"/>
                          <a:pt x="318087" y="514697"/>
                        </a:cubicBezTo>
                        <a:lnTo>
                          <a:pt x="580233" y="252551"/>
                        </a:lnTo>
                        <a:cubicBezTo>
                          <a:pt x="593025" y="239752"/>
                          <a:pt x="593025" y="219003"/>
                          <a:pt x="580233" y="206204"/>
                        </a:cubicBezTo>
                        <a:cubicBezTo>
                          <a:pt x="573834" y="199808"/>
                          <a:pt x="565446" y="196609"/>
                          <a:pt x="557059" y="196609"/>
                        </a:cubicBezTo>
                        <a:close/>
                      </a:path>
                    </a:pathLst>
                  </a:cu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nvGrpSpPr>
                <p:cNvPr id="52" name="Group 51">
                  <a:extLst>
                    <a:ext uri="{FF2B5EF4-FFF2-40B4-BE49-F238E27FC236}">
                      <a16:creationId xmlns:a16="http://schemas.microsoft.com/office/drawing/2014/main" id="{C53F60B8-3F3D-3F60-B482-30EE4F8FE9F3}"/>
                    </a:ext>
                  </a:extLst>
                </p:cNvPr>
                <p:cNvGrpSpPr/>
                <p:nvPr/>
              </p:nvGrpSpPr>
              <p:grpSpPr>
                <a:xfrm>
                  <a:off x="7119462" y="2651001"/>
                  <a:ext cx="182880" cy="182880"/>
                  <a:chOff x="7120968" y="2652906"/>
                  <a:chExt cx="182880" cy="182880"/>
                </a:xfrm>
              </p:grpSpPr>
              <p:sp>
                <p:nvSpPr>
                  <p:cNvPr id="53" name="Oval 52">
                    <a:extLst>
                      <a:ext uri="{FF2B5EF4-FFF2-40B4-BE49-F238E27FC236}">
                        <a16:creationId xmlns:a16="http://schemas.microsoft.com/office/drawing/2014/main" id="{601F1590-A59D-98CB-E8DC-68DA8F50A83C}"/>
                      </a:ext>
                    </a:extLst>
                  </p:cNvPr>
                  <p:cNvSpPr>
                    <a:spLocks/>
                  </p:cNvSpPr>
                  <p:nvPr/>
                </p:nvSpPr>
                <p:spPr bwMode="auto">
                  <a:xfrm>
                    <a:off x="7120968" y="2652906"/>
                    <a:ext cx="182880" cy="182880"/>
                  </a:xfrm>
                  <a:prstGeom prst="ellipse">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54" name="Group 53">
                    <a:extLst>
                      <a:ext uri="{FF2B5EF4-FFF2-40B4-BE49-F238E27FC236}">
                        <a16:creationId xmlns:a16="http://schemas.microsoft.com/office/drawing/2014/main" id="{AA5718E9-EC87-40DA-4E2A-81CFF812D31B}"/>
                      </a:ext>
                    </a:extLst>
                  </p:cNvPr>
                  <p:cNvGrpSpPr>
                    <a:grpSpLocks noChangeAspect="1"/>
                  </p:cNvGrpSpPr>
                  <p:nvPr/>
                </p:nvGrpSpPr>
                <p:grpSpPr>
                  <a:xfrm>
                    <a:off x="7149924" y="2685672"/>
                    <a:ext cx="109728" cy="138303"/>
                    <a:chOff x="1079856" y="1986996"/>
                    <a:chExt cx="914400" cy="1152525"/>
                  </a:xfrm>
                </p:grpSpPr>
                <p:sp>
                  <p:nvSpPr>
                    <p:cNvPr id="55" name="Rectangle 54">
                      <a:extLst>
                        <a:ext uri="{FF2B5EF4-FFF2-40B4-BE49-F238E27FC236}">
                          <a16:creationId xmlns:a16="http://schemas.microsoft.com/office/drawing/2014/main" id="{DE1C59C6-AE0E-46CA-25FE-2BE979710BB2}"/>
                        </a:ext>
                      </a:extLst>
                    </p:cNvPr>
                    <p:cNvSpPr/>
                    <p:nvPr/>
                  </p:nvSpPr>
                  <p:spPr bwMode="auto">
                    <a:xfrm>
                      <a:off x="1079856" y="2225121"/>
                      <a:ext cx="914400" cy="9144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56" name="Group 55">
                      <a:extLst>
                        <a:ext uri="{FF2B5EF4-FFF2-40B4-BE49-F238E27FC236}">
                          <a16:creationId xmlns:a16="http://schemas.microsoft.com/office/drawing/2014/main" id="{8FD0F1B4-27E3-14CE-12C8-EEE1BC1FD713}"/>
                        </a:ext>
                      </a:extLst>
                    </p:cNvPr>
                    <p:cNvGrpSpPr>
                      <a:grpSpLocks noChangeAspect="1"/>
                    </p:cNvGrpSpPr>
                    <p:nvPr/>
                  </p:nvGrpSpPr>
                  <p:grpSpPr>
                    <a:xfrm>
                      <a:off x="1079856" y="1986996"/>
                      <a:ext cx="914400" cy="914400"/>
                      <a:chOff x="1241943" y="2116948"/>
                      <a:chExt cx="914400" cy="914400"/>
                    </a:xfrm>
                  </p:grpSpPr>
                  <p:pic>
                    <p:nvPicPr>
                      <p:cNvPr id="57" name="Graphic 56">
                        <a:extLst>
                          <a:ext uri="{FF2B5EF4-FFF2-40B4-BE49-F238E27FC236}">
                            <a16:creationId xmlns:a16="http://schemas.microsoft.com/office/drawing/2014/main" id="{DB56CDC7-8F6A-512B-D772-24C6876B7A1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241943" y="2116948"/>
                        <a:ext cx="914400" cy="914400"/>
                      </a:xfrm>
                      <a:prstGeom prst="rect">
                        <a:avLst/>
                      </a:prstGeom>
                    </p:spPr>
                  </p:pic>
                  <p:sp>
                    <p:nvSpPr>
                      <p:cNvPr id="58" name="Freeform: Shape 57">
                        <a:extLst>
                          <a:ext uri="{FF2B5EF4-FFF2-40B4-BE49-F238E27FC236}">
                            <a16:creationId xmlns:a16="http://schemas.microsoft.com/office/drawing/2014/main" id="{77C7412D-BB9B-6F88-CF8C-BED3CA1D11F5}"/>
                          </a:ext>
                        </a:extLst>
                      </p:cNvPr>
                      <p:cNvSpPr/>
                      <p:nvPr/>
                    </p:nvSpPr>
                    <p:spPr bwMode="auto">
                      <a:xfrm>
                        <a:off x="1893476" y="2761981"/>
                        <a:ext cx="257175" cy="257175"/>
                      </a:xfrm>
                      <a:custGeom>
                        <a:avLst/>
                        <a:gdLst>
                          <a:gd name="connsiteX0" fmla="*/ 28575 w 257175"/>
                          <a:gd name="connsiteY0" fmla="*/ 0 h 257175"/>
                          <a:gd name="connsiteX1" fmla="*/ 48666 w 257175"/>
                          <a:gd name="connsiteY1" fmla="*/ 8483 h 257175"/>
                          <a:gd name="connsiteX2" fmla="*/ 128587 w 257175"/>
                          <a:gd name="connsiteY2" fmla="*/ 87957 h 257175"/>
                          <a:gd name="connsiteX3" fmla="*/ 208508 w 257175"/>
                          <a:gd name="connsiteY3" fmla="*/ 8483 h 257175"/>
                          <a:gd name="connsiteX4" fmla="*/ 228600 w 257175"/>
                          <a:gd name="connsiteY4" fmla="*/ 0 h 257175"/>
                          <a:gd name="connsiteX5" fmla="*/ 248691 w 257175"/>
                          <a:gd name="connsiteY5" fmla="*/ 8483 h 257175"/>
                          <a:gd name="connsiteX6" fmla="*/ 257175 w 257175"/>
                          <a:gd name="connsiteY6" fmla="*/ 28575 h 257175"/>
                          <a:gd name="connsiteX7" fmla="*/ 248691 w 257175"/>
                          <a:gd name="connsiteY7" fmla="*/ 48666 h 257175"/>
                          <a:gd name="connsiteX8" fmla="*/ 169217 w 257175"/>
                          <a:gd name="connsiteY8" fmla="*/ 128587 h 257175"/>
                          <a:gd name="connsiteX9" fmla="*/ 248691 w 257175"/>
                          <a:gd name="connsiteY9" fmla="*/ 208508 h 257175"/>
                          <a:gd name="connsiteX10" fmla="*/ 257175 w 257175"/>
                          <a:gd name="connsiteY10" fmla="*/ 228600 h 257175"/>
                          <a:gd name="connsiteX11" fmla="*/ 248691 w 257175"/>
                          <a:gd name="connsiteY11" fmla="*/ 248691 h 257175"/>
                          <a:gd name="connsiteX12" fmla="*/ 228600 w 257175"/>
                          <a:gd name="connsiteY12" fmla="*/ 257175 h 257175"/>
                          <a:gd name="connsiteX13" fmla="*/ 208508 w 257175"/>
                          <a:gd name="connsiteY13" fmla="*/ 248691 h 257175"/>
                          <a:gd name="connsiteX14" fmla="*/ 128587 w 257175"/>
                          <a:gd name="connsiteY14" fmla="*/ 168771 h 257175"/>
                          <a:gd name="connsiteX15" fmla="*/ 48666 w 257175"/>
                          <a:gd name="connsiteY15" fmla="*/ 248691 h 257175"/>
                          <a:gd name="connsiteX16" fmla="*/ 28575 w 257175"/>
                          <a:gd name="connsiteY16" fmla="*/ 257175 h 257175"/>
                          <a:gd name="connsiteX17" fmla="*/ 8483 w 257175"/>
                          <a:gd name="connsiteY17" fmla="*/ 248691 h 257175"/>
                          <a:gd name="connsiteX18" fmla="*/ 0 w 257175"/>
                          <a:gd name="connsiteY18" fmla="*/ 228600 h 257175"/>
                          <a:gd name="connsiteX19" fmla="*/ 8483 w 257175"/>
                          <a:gd name="connsiteY19" fmla="*/ 208508 h 257175"/>
                          <a:gd name="connsiteX20" fmla="*/ 88403 w 257175"/>
                          <a:gd name="connsiteY20" fmla="*/ 128587 h 257175"/>
                          <a:gd name="connsiteX21" fmla="*/ 8483 w 257175"/>
                          <a:gd name="connsiteY21" fmla="*/ 48666 h 257175"/>
                          <a:gd name="connsiteX22" fmla="*/ 0 w 257175"/>
                          <a:gd name="connsiteY22" fmla="*/ 28575 h 257175"/>
                          <a:gd name="connsiteX23" fmla="*/ 8483 w 257175"/>
                          <a:gd name="connsiteY23" fmla="*/ 8483 h 257175"/>
                          <a:gd name="connsiteX24" fmla="*/ 28575 w 257175"/>
                          <a:gd name="connsiteY24" fmla="*/ 0 h 257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57175" h="257175">
                            <a:moveTo>
                              <a:pt x="28575" y="0"/>
                            </a:moveTo>
                            <a:cubicBezTo>
                              <a:pt x="36312" y="0"/>
                              <a:pt x="43009" y="2826"/>
                              <a:pt x="48666" y="8483"/>
                            </a:cubicBezTo>
                            <a:lnTo>
                              <a:pt x="128587" y="87957"/>
                            </a:lnTo>
                            <a:lnTo>
                              <a:pt x="208508" y="8483"/>
                            </a:lnTo>
                            <a:cubicBezTo>
                              <a:pt x="214165" y="2826"/>
                              <a:pt x="220862" y="0"/>
                              <a:pt x="228600" y="0"/>
                            </a:cubicBezTo>
                            <a:cubicBezTo>
                              <a:pt x="236337" y="0"/>
                              <a:pt x="243034" y="2826"/>
                              <a:pt x="248691" y="8483"/>
                            </a:cubicBezTo>
                            <a:cubicBezTo>
                              <a:pt x="254348" y="14140"/>
                              <a:pt x="257175" y="20837"/>
                              <a:pt x="257175" y="28575"/>
                            </a:cubicBezTo>
                            <a:cubicBezTo>
                              <a:pt x="257175" y="36312"/>
                              <a:pt x="254348" y="43009"/>
                              <a:pt x="248691" y="48666"/>
                            </a:cubicBezTo>
                            <a:lnTo>
                              <a:pt x="169217" y="128587"/>
                            </a:lnTo>
                            <a:lnTo>
                              <a:pt x="248691" y="208508"/>
                            </a:lnTo>
                            <a:cubicBezTo>
                              <a:pt x="254348" y="214165"/>
                              <a:pt x="257175" y="220862"/>
                              <a:pt x="257175" y="228600"/>
                            </a:cubicBezTo>
                            <a:cubicBezTo>
                              <a:pt x="257175" y="236337"/>
                              <a:pt x="254348" y="243034"/>
                              <a:pt x="248691" y="248691"/>
                            </a:cubicBezTo>
                            <a:cubicBezTo>
                              <a:pt x="243034" y="254348"/>
                              <a:pt x="236337" y="257175"/>
                              <a:pt x="228600" y="257175"/>
                            </a:cubicBezTo>
                            <a:cubicBezTo>
                              <a:pt x="220862" y="257175"/>
                              <a:pt x="214165" y="254348"/>
                              <a:pt x="208508" y="248691"/>
                            </a:cubicBezTo>
                            <a:lnTo>
                              <a:pt x="128587" y="168771"/>
                            </a:lnTo>
                            <a:lnTo>
                              <a:pt x="48666" y="248691"/>
                            </a:lnTo>
                            <a:cubicBezTo>
                              <a:pt x="43009" y="254348"/>
                              <a:pt x="36312" y="257175"/>
                              <a:pt x="28575" y="257175"/>
                            </a:cubicBezTo>
                            <a:cubicBezTo>
                              <a:pt x="20837" y="257175"/>
                              <a:pt x="14140" y="254348"/>
                              <a:pt x="8483" y="248691"/>
                            </a:cubicBezTo>
                            <a:cubicBezTo>
                              <a:pt x="2826" y="243034"/>
                              <a:pt x="0" y="236337"/>
                              <a:pt x="0" y="228600"/>
                            </a:cubicBezTo>
                            <a:cubicBezTo>
                              <a:pt x="0" y="220862"/>
                              <a:pt x="2826" y="214165"/>
                              <a:pt x="8483" y="208508"/>
                            </a:cubicBezTo>
                            <a:lnTo>
                              <a:pt x="88403" y="128587"/>
                            </a:lnTo>
                            <a:lnTo>
                              <a:pt x="8483" y="48666"/>
                            </a:lnTo>
                            <a:cubicBezTo>
                              <a:pt x="2826" y="43009"/>
                              <a:pt x="0" y="36312"/>
                              <a:pt x="0" y="28575"/>
                            </a:cubicBezTo>
                            <a:cubicBezTo>
                              <a:pt x="0" y="20837"/>
                              <a:pt x="2826" y="14140"/>
                              <a:pt x="8483" y="8483"/>
                            </a:cubicBezTo>
                            <a:cubicBezTo>
                              <a:pt x="14140" y="2826"/>
                              <a:pt x="20837" y="0"/>
                              <a:pt x="28575"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grpSp>
          </p:grpSp>
          <p:grpSp>
            <p:nvGrpSpPr>
              <p:cNvPr id="21" name="Group 20">
                <a:extLst>
                  <a:ext uri="{FF2B5EF4-FFF2-40B4-BE49-F238E27FC236}">
                    <a16:creationId xmlns:a16="http://schemas.microsoft.com/office/drawing/2014/main" id="{5E9595C9-1E28-6E23-C799-F4CD86FE0AE7}"/>
                  </a:ext>
                </a:extLst>
              </p:cNvPr>
              <p:cNvGrpSpPr/>
              <p:nvPr/>
            </p:nvGrpSpPr>
            <p:grpSpPr>
              <a:xfrm>
                <a:off x="4889658" y="1685219"/>
                <a:ext cx="2412684" cy="941141"/>
                <a:chOff x="4889658" y="1685219"/>
                <a:chExt cx="2412684" cy="941141"/>
              </a:xfrm>
            </p:grpSpPr>
            <p:sp>
              <p:nvSpPr>
                <p:cNvPr id="22" name="Rectangle: Rounded Corners 21">
                  <a:extLst>
                    <a:ext uri="{FF2B5EF4-FFF2-40B4-BE49-F238E27FC236}">
                      <a16:creationId xmlns:a16="http://schemas.microsoft.com/office/drawing/2014/main" id="{F841C61C-F25E-2F5E-5B32-74AC47A0D8C7}"/>
                    </a:ext>
                  </a:extLst>
                </p:cNvPr>
                <p:cNvSpPr/>
                <p:nvPr/>
              </p:nvSpPr>
              <p:spPr bwMode="auto">
                <a:xfrm>
                  <a:off x="6373903" y="2253666"/>
                  <a:ext cx="842620" cy="332509"/>
                </a:xfrm>
                <a:prstGeom prst="roundRect">
                  <a:avLst/>
                </a:prstGeom>
                <a:noFill/>
                <a:ln w="19050">
                  <a:solidFill>
                    <a:schemeClr val="tx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cxnSp>
              <p:nvCxnSpPr>
                <p:cNvPr id="23" name="Straight Connector 22">
                  <a:extLst>
                    <a:ext uri="{FF2B5EF4-FFF2-40B4-BE49-F238E27FC236}">
                      <a16:creationId xmlns:a16="http://schemas.microsoft.com/office/drawing/2014/main" id="{4029792B-08AE-FC85-F016-6AED952273B9}"/>
                    </a:ext>
                  </a:extLst>
                </p:cNvPr>
                <p:cNvCxnSpPr>
                  <a:cxnSpLocks/>
                </p:cNvCxnSpPr>
                <p:nvPr/>
              </p:nvCxnSpPr>
              <p:spPr>
                <a:xfrm>
                  <a:off x="6654260" y="2253666"/>
                  <a:ext cx="0" cy="166255"/>
                </a:xfrm>
                <a:prstGeom prst="line">
                  <a:avLst/>
                </a:prstGeom>
                <a:noFill/>
                <a:ln w="19050">
                  <a:solidFill>
                    <a:schemeClr val="tx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24" name="Straight Connector 23">
                  <a:extLst>
                    <a:ext uri="{FF2B5EF4-FFF2-40B4-BE49-F238E27FC236}">
                      <a16:creationId xmlns:a16="http://schemas.microsoft.com/office/drawing/2014/main" id="{C3F0875B-B592-4AFB-1D13-460355793DAD}"/>
                    </a:ext>
                  </a:extLst>
                </p:cNvPr>
                <p:cNvCxnSpPr>
                  <a:cxnSpLocks/>
                </p:cNvCxnSpPr>
                <p:nvPr/>
              </p:nvCxnSpPr>
              <p:spPr>
                <a:xfrm>
                  <a:off x="6932581" y="2253666"/>
                  <a:ext cx="0" cy="166255"/>
                </a:xfrm>
                <a:prstGeom prst="line">
                  <a:avLst/>
                </a:prstGeom>
                <a:noFill/>
                <a:ln w="19050">
                  <a:solidFill>
                    <a:schemeClr val="tx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25" name="Straight Connector 24">
                  <a:extLst>
                    <a:ext uri="{FF2B5EF4-FFF2-40B4-BE49-F238E27FC236}">
                      <a16:creationId xmlns:a16="http://schemas.microsoft.com/office/drawing/2014/main" id="{7163BE58-6762-5063-BE7E-3FF7F8C13FA1}"/>
                    </a:ext>
                  </a:extLst>
                </p:cNvPr>
                <p:cNvCxnSpPr>
                  <a:cxnSpLocks/>
                  <a:endCxn id="22" idx="0"/>
                </p:cNvCxnSpPr>
                <p:nvPr/>
              </p:nvCxnSpPr>
              <p:spPr>
                <a:xfrm>
                  <a:off x="6795213" y="2145601"/>
                  <a:ext cx="0" cy="108065"/>
                </a:xfrm>
                <a:prstGeom prst="line">
                  <a:avLst/>
                </a:prstGeom>
                <a:noFill/>
                <a:ln w="19050">
                  <a:solidFill>
                    <a:schemeClr val="tx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26" name="Straight Connector 25">
                  <a:extLst>
                    <a:ext uri="{FF2B5EF4-FFF2-40B4-BE49-F238E27FC236}">
                      <a16:creationId xmlns:a16="http://schemas.microsoft.com/office/drawing/2014/main" id="{7585893D-A1D2-B12E-A0A4-D00D0581FBF9}"/>
                    </a:ext>
                  </a:extLst>
                </p:cNvPr>
                <p:cNvCxnSpPr>
                  <a:cxnSpLocks/>
                </p:cNvCxnSpPr>
                <p:nvPr/>
              </p:nvCxnSpPr>
              <p:spPr>
                <a:xfrm>
                  <a:off x="5259419" y="2253667"/>
                  <a:ext cx="0" cy="166255"/>
                </a:xfrm>
                <a:prstGeom prst="line">
                  <a:avLst/>
                </a:prstGeom>
                <a:noFill/>
                <a:ln w="19050">
                  <a:solidFill>
                    <a:schemeClr val="tx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27" name="Rectangle: Rounded Corners 26">
                  <a:extLst>
                    <a:ext uri="{FF2B5EF4-FFF2-40B4-BE49-F238E27FC236}">
                      <a16:creationId xmlns:a16="http://schemas.microsoft.com/office/drawing/2014/main" id="{359BB520-9DF2-3F26-E429-9D4B07A3FB8C}"/>
                    </a:ext>
                  </a:extLst>
                </p:cNvPr>
                <p:cNvSpPr/>
                <p:nvPr/>
              </p:nvSpPr>
              <p:spPr bwMode="auto">
                <a:xfrm>
                  <a:off x="4979275" y="2253667"/>
                  <a:ext cx="1115106" cy="332509"/>
                </a:xfrm>
                <a:prstGeom prst="roundRect">
                  <a:avLst/>
                </a:prstGeom>
                <a:noFill/>
                <a:ln w="19050">
                  <a:solidFill>
                    <a:schemeClr val="tx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cxnSp>
              <p:nvCxnSpPr>
                <p:cNvPr id="28" name="Straight Connector 27">
                  <a:extLst>
                    <a:ext uri="{FF2B5EF4-FFF2-40B4-BE49-F238E27FC236}">
                      <a16:creationId xmlns:a16="http://schemas.microsoft.com/office/drawing/2014/main" id="{EC24527C-B97F-BDA3-1A52-5189D5F6863A}"/>
                    </a:ext>
                  </a:extLst>
                </p:cNvPr>
                <p:cNvCxnSpPr>
                  <a:cxnSpLocks/>
                </p:cNvCxnSpPr>
                <p:nvPr/>
              </p:nvCxnSpPr>
              <p:spPr>
                <a:xfrm>
                  <a:off x="5536828" y="2145602"/>
                  <a:ext cx="0" cy="274320"/>
                </a:xfrm>
                <a:prstGeom prst="line">
                  <a:avLst/>
                </a:prstGeom>
                <a:noFill/>
                <a:ln w="19050">
                  <a:solidFill>
                    <a:schemeClr val="tx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29" name="Straight Connector 28">
                  <a:extLst>
                    <a:ext uri="{FF2B5EF4-FFF2-40B4-BE49-F238E27FC236}">
                      <a16:creationId xmlns:a16="http://schemas.microsoft.com/office/drawing/2014/main" id="{08ADBD7B-8C62-1093-CCAA-B516DC1941DF}"/>
                    </a:ext>
                  </a:extLst>
                </p:cNvPr>
                <p:cNvCxnSpPr>
                  <a:cxnSpLocks/>
                </p:cNvCxnSpPr>
                <p:nvPr/>
              </p:nvCxnSpPr>
              <p:spPr>
                <a:xfrm>
                  <a:off x="5816061" y="2253667"/>
                  <a:ext cx="0" cy="166255"/>
                </a:xfrm>
                <a:prstGeom prst="line">
                  <a:avLst/>
                </a:prstGeom>
                <a:noFill/>
                <a:ln w="19050">
                  <a:solidFill>
                    <a:schemeClr val="tx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30" name="Rectangle: Rounded Corners 29">
                  <a:extLst>
                    <a:ext uri="{FF2B5EF4-FFF2-40B4-BE49-F238E27FC236}">
                      <a16:creationId xmlns:a16="http://schemas.microsoft.com/office/drawing/2014/main" id="{A76B1F94-B15B-6FBE-A12E-87B615FBA58B}"/>
                    </a:ext>
                  </a:extLst>
                </p:cNvPr>
                <p:cNvSpPr/>
                <p:nvPr/>
              </p:nvSpPr>
              <p:spPr bwMode="auto">
                <a:xfrm>
                  <a:off x="5536828" y="1925925"/>
                  <a:ext cx="1259782" cy="239880"/>
                </a:xfrm>
                <a:prstGeom prst="roundRect">
                  <a:avLst/>
                </a:prstGeom>
                <a:noFill/>
                <a:ln w="19050">
                  <a:solidFill>
                    <a:schemeClr val="tx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1" name="Rectangle 30">
                  <a:extLst>
                    <a:ext uri="{FF2B5EF4-FFF2-40B4-BE49-F238E27FC236}">
                      <a16:creationId xmlns:a16="http://schemas.microsoft.com/office/drawing/2014/main" id="{1FD063B9-C4F5-2C5D-7B5C-D06806CF38C4}"/>
                    </a:ext>
                  </a:extLst>
                </p:cNvPr>
                <p:cNvSpPr/>
                <p:nvPr/>
              </p:nvSpPr>
              <p:spPr bwMode="auto">
                <a:xfrm>
                  <a:off x="5522880" y="1999551"/>
                  <a:ext cx="1291295" cy="19950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32" name="Graphic 31">
                  <a:extLst>
                    <a:ext uri="{FF2B5EF4-FFF2-40B4-BE49-F238E27FC236}">
                      <a16:creationId xmlns:a16="http://schemas.microsoft.com/office/drawing/2014/main" id="{6FDB7E15-B593-5446-ED64-F9122A72F96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442715" y="2009173"/>
                  <a:ext cx="182880" cy="182880"/>
                </a:xfrm>
                <a:prstGeom prst="rect">
                  <a:avLst/>
                </a:prstGeom>
              </p:spPr>
            </p:pic>
            <p:pic>
              <p:nvPicPr>
                <p:cNvPr id="33" name="Graphic 32">
                  <a:extLst>
                    <a:ext uri="{FF2B5EF4-FFF2-40B4-BE49-F238E27FC236}">
                      <a16:creationId xmlns:a16="http://schemas.microsoft.com/office/drawing/2014/main" id="{482D3123-14EE-E73C-F633-E5B13DB8F9D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703773" y="2009173"/>
                  <a:ext cx="182880" cy="182880"/>
                </a:xfrm>
                <a:prstGeom prst="rect">
                  <a:avLst/>
                </a:prstGeom>
              </p:spPr>
            </p:pic>
            <p:cxnSp>
              <p:nvCxnSpPr>
                <p:cNvPr id="34" name="Straight Connector 33">
                  <a:extLst>
                    <a:ext uri="{FF2B5EF4-FFF2-40B4-BE49-F238E27FC236}">
                      <a16:creationId xmlns:a16="http://schemas.microsoft.com/office/drawing/2014/main" id="{BBEADE20-5638-8F71-5938-C60C5F06C843}"/>
                    </a:ext>
                  </a:extLst>
                </p:cNvPr>
                <p:cNvCxnSpPr>
                  <a:cxnSpLocks/>
                </p:cNvCxnSpPr>
                <p:nvPr/>
              </p:nvCxnSpPr>
              <p:spPr>
                <a:xfrm>
                  <a:off x="6166719" y="1875092"/>
                  <a:ext cx="0" cy="45720"/>
                </a:xfrm>
                <a:prstGeom prst="line">
                  <a:avLst/>
                </a:prstGeom>
                <a:noFill/>
                <a:ln w="19050">
                  <a:solidFill>
                    <a:schemeClr val="tx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pic>
              <p:nvPicPr>
                <p:cNvPr id="35" name="Graphic 34">
                  <a:extLst>
                    <a:ext uri="{FF2B5EF4-FFF2-40B4-BE49-F238E27FC236}">
                      <a16:creationId xmlns:a16="http://schemas.microsoft.com/office/drawing/2014/main" id="{A447C99F-FCF2-EB3C-5085-76FA0CF47B9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075279" y="1685219"/>
                  <a:ext cx="182880" cy="182880"/>
                </a:xfrm>
                <a:prstGeom prst="rect">
                  <a:avLst/>
                </a:prstGeom>
              </p:spPr>
            </p:pic>
            <p:sp>
              <p:nvSpPr>
                <p:cNvPr id="36" name="Rectangle 35">
                  <a:extLst>
                    <a:ext uri="{FF2B5EF4-FFF2-40B4-BE49-F238E27FC236}">
                      <a16:creationId xmlns:a16="http://schemas.microsoft.com/office/drawing/2014/main" id="{BDAF8C6D-8B76-F441-FC31-F8EC96F0CE38}"/>
                    </a:ext>
                  </a:extLst>
                </p:cNvPr>
                <p:cNvSpPr/>
                <p:nvPr/>
              </p:nvSpPr>
              <p:spPr bwMode="auto">
                <a:xfrm>
                  <a:off x="6360873" y="2323466"/>
                  <a:ext cx="868680" cy="30289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37" name="Graphic 36">
                  <a:extLst>
                    <a:ext uri="{FF2B5EF4-FFF2-40B4-BE49-F238E27FC236}">
                      <a16:creationId xmlns:a16="http://schemas.microsoft.com/office/drawing/2014/main" id="{22C093B5-2F67-4D4A-BF85-0CA02749FA6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284499" y="2350705"/>
                  <a:ext cx="182880" cy="182880"/>
                </a:xfrm>
                <a:prstGeom prst="rect">
                  <a:avLst/>
                </a:prstGeom>
              </p:spPr>
            </p:pic>
            <p:pic>
              <p:nvPicPr>
                <p:cNvPr id="38" name="Graphic 37">
                  <a:extLst>
                    <a:ext uri="{FF2B5EF4-FFF2-40B4-BE49-F238E27FC236}">
                      <a16:creationId xmlns:a16="http://schemas.microsoft.com/office/drawing/2014/main" id="{AE5BE990-3197-00AD-1C67-5014CDE7EFC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562820" y="2350705"/>
                  <a:ext cx="182880" cy="182880"/>
                </a:xfrm>
                <a:prstGeom prst="rect">
                  <a:avLst/>
                </a:prstGeom>
              </p:spPr>
            </p:pic>
            <p:pic>
              <p:nvPicPr>
                <p:cNvPr id="39" name="Graphic 38">
                  <a:extLst>
                    <a:ext uri="{FF2B5EF4-FFF2-40B4-BE49-F238E27FC236}">
                      <a16:creationId xmlns:a16="http://schemas.microsoft.com/office/drawing/2014/main" id="{507BA241-DC08-020E-711D-14A06085D71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841141" y="2350705"/>
                  <a:ext cx="182880" cy="182880"/>
                </a:xfrm>
                <a:prstGeom prst="rect">
                  <a:avLst/>
                </a:prstGeom>
              </p:spPr>
            </p:pic>
            <p:pic>
              <p:nvPicPr>
                <p:cNvPr id="40" name="Graphic 39">
                  <a:extLst>
                    <a:ext uri="{FF2B5EF4-FFF2-40B4-BE49-F238E27FC236}">
                      <a16:creationId xmlns:a16="http://schemas.microsoft.com/office/drawing/2014/main" id="{41CDE9C5-EADE-D6A6-9708-962E45ED6D18}"/>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119462" y="2350705"/>
                  <a:ext cx="182880" cy="182880"/>
                </a:xfrm>
                <a:prstGeom prst="rect">
                  <a:avLst/>
                </a:prstGeom>
              </p:spPr>
            </p:pic>
            <p:sp>
              <p:nvSpPr>
                <p:cNvPr id="41" name="Rectangle 40">
                  <a:extLst>
                    <a:ext uri="{FF2B5EF4-FFF2-40B4-BE49-F238E27FC236}">
                      <a16:creationId xmlns:a16="http://schemas.microsoft.com/office/drawing/2014/main" id="{AF805594-8FD4-BE7E-3902-BF9E1014BBD9}"/>
                    </a:ext>
                  </a:extLst>
                </p:cNvPr>
                <p:cNvSpPr/>
                <p:nvPr/>
              </p:nvSpPr>
              <p:spPr bwMode="auto">
                <a:xfrm>
                  <a:off x="4965328" y="2323465"/>
                  <a:ext cx="1143000" cy="30289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42" name="Graphic 41">
                  <a:extLst>
                    <a:ext uri="{FF2B5EF4-FFF2-40B4-BE49-F238E27FC236}">
                      <a16:creationId xmlns:a16="http://schemas.microsoft.com/office/drawing/2014/main" id="{2BCB2B08-C904-4950-8EB0-DFA8A0F3609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002941" y="2350705"/>
                  <a:ext cx="182880" cy="182880"/>
                </a:xfrm>
                <a:prstGeom prst="rect">
                  <a:avLst/>
                </a:prstGeom>
              </p:spPr>
            </p:pic>
            <p:pic>
              <p:nvPicPr>
                <p:cNvPr id="43" name="Graphic 42">
                  <a:extLst>
                    <a:ext uri="{FF2B5EF4-FFF2-40B4-BE49-F238E27FC236}">
                      <a16:creationId xmlns:a16="http://schemas.microsoft.com/office/drawing/2014/main" id="{298B0541-4C9B-F48E-2856-5CFB776F6BD1}"/>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889658" y="2350705"/>
                  <a:ext cx="182880" cy="182880"/>
                </a:xfrm>
                <a:prstGeom prst="rect">
                  <a:avLst/>
                </a:prstGeom>
              </p:spPr>
            </p:pic>
            <p:pic>
              <p:nvPicPr>
                <p:cNvPr id="44" name="Graphic 43">
                  <a:extLst>
                    <a:ext uri="{FF2B5EF4-FFF2-40B4-BE49-F238E27FC236}">
                      <a16:creationId xmlns:a16="http://schemas.microsoft.com/office/drawing/2014/main" id="{B9C9ABB9-50DA-8C83-064C-E6D44AF2DDE9}"/>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167979" y="2350705"/>
                  <a:ext cx="182880" cy="182880"/>
                </a:xfrm>
                <a:prstGeom prst="rect">
                  <a:avLst/>
                </a:prstGeom>
              </p:spPr>
            </p:pic>
            <p:pic>
              <p:nvPicPr>
                <p:cNvPr id="45" name="Graphic 44">
                  <a:extLst>
                    <a:ext uri="{FF2B5EF4-FFF2-40B4-BE49-F238E27FC236}">
                      <a16:creationId xmlns:a16="http://schemas.microsoft.com/office/drawing/2014/main" id="{E19CF219-D92F-EB09-6CD1-70A401FB320D}"/>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446300" y="2350705"/>
                  <a:ext cx="182880" cy="182880"/>
                </a:xfrm>
                <a:prstGeom prst="rect">
                  <a:avLst/>
                </a:prstGeom>
              </p:spPr>
            </p:pic>
            <p:pic>
              <p:nvPicPr>
                <p:cNvPr id="46" name="Graphic 45">
                  <a:extLst>
                    <a:ext uri="{FF2B5EF4-FFF2-40B4-BE49-F238E27FC236}">
                      <a16:creationId xmlns:a16="http://schemas.microsoft.com/office/drawing/2014/main" id="{61077E04-05D9-EF7B-B9A7-530809FE99D1}"/>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724621" y="2350705"/>
                  <a:ext cx="182880" cy="182880"/>
                </a:xfrm>
                <a:prstGeom prst="rect">
                  <a:avLst/>
                </a:prstGeom>
              </p:spPr>
            </p:pic>
          </p:grpSp>
        </p:grpSp>
      </p:grpSp>
      <p:grpSp>
        <p:nvGrpSpPr>
          <p:cNvPr id="69" name="Group 68">
            <a:extLst>
              <a:ext uri="{FF2B5EF4-FFF2-40B4-BE49-F238E27FC236}">
                <a16:creationId xmlns:a16="http://schemas.microsoft.com/office/drawing/2014/main" id="{74B20594-D6DB-391D-EA7C-BB6B1E1273AA}"/>
              </a:ext>
            </a:extLst>
          </p:cNvPr>
          <p:cNvGrpSpPr/>
          <p:nvPr/>
        </p:nvGrpSpPr>
        <p:grpSpPr>
          <a:xfrm>
            <a:off x="5684520" y="3513994"/>
            <a:ext cx="822960" cy="822960"/>
            <a:chOff x="2709923" y="2172526"/>
            <a:chExt cx="822960" cy="822960"/>
          </a:xfrm>
        </p:grpSpPr>
        <p:sp>
          <p:nvSpPr>
            <p:cNvPr id="70" name="Oval 69">
              <a:extLst>
                <a:ext uri="{FF2B5EF4-FFF2-40B4-BE49-F238E27FC236}">
                  <a16:creationId xmlns:a16="http://schemas.microsoft.com/office/drawing/2014/main" id="{24BE4EE4-C206-4B07-E285-220CA4135BE5}"/>
                </a:ext>
              </a:extLst>
            </p:cNvPr>
            <p:cNvSpPr/>
            <p:nvPr/>
          </p:nvSpPr>
          <p:spPr bwMode="auto">
            <a:xfrm>
              <a:off x="2709923" y="2172526"/>
              <a:ext cx="822960" cy="822960"/>
            </a:xfrm>
            <a:prstGeom prst="ellipse">
              <a:avLst/>
            </a:prstGeom>
            <a:solidFill>
              <a:schemeClr val="bg1"/>
            </a:solidFill>
            <a:ln w="63500">
              <a:solidFill>
                <a:schemeClr val="bg1">
                  <a:lumMod val="85000"/>
                </a:schemeClr>
              </a:solidFill>
            </a:ln>
            <a:effectLst/>
          </p:spPr>
          <p:txBody>
            <a:bodyPr wrap="square" lIns="0" tIns="0" rIns="0" bIns="0" rtlCol="0"/>
            <a:lstStyle/>
            <a:p>
              <a:pPr marL="0" marR="0" lvl="0" indent="0" algn="l" defTabSz="623318" rtl="0" eaLnBrk="1" fontAlgn="auto" latinLnBrk="0" hangingPunct="1">
                <a:lnSpc>
                  <a:spcPct val="100000"/>
                </a:lnSpc>
                <a:spcBef>
                  <a:spcPts val="0"/>
                </a:spcBef>
                <a:spcAft>
                  <a:spcPts val="0"/>
                </a:spcAft>
                <a:buClrTx/>
                <a:buSzTx/>
                <a:buFontTx/>
                <a:buNone/>
                <a:tabLst/>
                <a:defRPr/>
              </a:pPr>
              <a:endParaRPr kumimoji="0" lang="en-US" sz="1226" b="0" i="0" u="none" strike="noStrike" kern="1200" cap="none" spc="0" normalizeH="0" baseline="0" noProof="0">
                <a:ln>
                  <a:noFill/>
                </a:ln>
                <a:solidFill>
                  <a:prstClr val="black"/>
                </a:solidFill>
                <a:effectLst/>
                <a:uLnTx/>
                <a:uFillTx/>
                <a:latin typeface="Calibri"/>
                <a:ea typeface="+mn-ea"/>
                <a:cs typeface="+mn-cs"/>
              </a:endParaRPr>
            </a:p>
          </p:txBody>
        </p:sp>
        <p:grpSp>
          <p:nvGrpSpPr>
            <p:cNvPr id="71" name="Group 70">
              <a:extLst>
                <a:ext uri="{FF2B5EF4-FFF2-40B4-BE49-F238E27FC236}">
                  <a16:creationId xmlns:a16="http://schemas.microsoft.com/office/drawing/2014/main" id="{7CDD8469-E106-1AC5-C920-AA7D532084C9}"/>
                </a:ext>
              </a:extLst>
            </p:cNvPr>
            <p:cNvGrpSpPr/>
            <p:nvPr/>
          </p:nvGrpSpPr>
          <p:grpSpPr>
            <a:xfrm>
              <a:off x="2870334" y="2333450"/>
              <a:ext cx="502138" cy="501112"/>
              <a:chOff x="2446020" y="2380380"/>
              <a:chExt cx="767575" cy="766007"/>
            </a:xfrm>
          </p:grpSpPr>
          <p:grpSp>
            <p:nvGrpSpPr>
              <p:cNvPr id="72" name="Group 71">
                <a:extLst>
                  <a:ext uri="{FF2B5EF4-FFF2-40B4-BE49-F238E27FC236}">
                    <a16:creationId xmlns:a16="http://schemas.microsoft.com/office/drawing/2014/main" id="{6B74F6DD-92C7-440C-4300-DACB95F558CD}"/>
                  </a:ext>
                </a:extLst>
              </p:cNvPr>
              <p:cNvGrpSpPr/>
              <p:nvPr/>
            </p:nvGrpSpPr>
            <p:grpSpPr>
              <a:xfrm>
                <a:off x="2446020" y="2380380"/>
                <a:ext cx="767575" cy="766007"/>
                <a:chOff x="2446020" y="2380380"/>
                <a:chExt cx="767575" cy="766007"/>
              </a:xfrm>
            </p:grpSpPr>
            <p:pic>
              <p:nvPicPr>
                <p:cNvPr id="74" name="Graphic 73">
                  <a:extLst>
                    <a:ext uri="{FF2B5EF4-FFF2-40B4-BE49-F238E27FC236}">
                      <a16:creationId xmlns:a16="http://schemas.microsoft.com/office/drawing/2014/main" id="{16F8BB7E-CEF9-0349-A9E7-839ECB600CE2}"/>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446020" y="2380380"/>
                  <a:ext cx="280232" cy="280232"/>
                </a:xfrm>
                <a:prstGeom prst="rect">
                  <a:avLst/>
                </a:prstGeom>
              </p:spPr>
            </p:pic>
            <p:pic>
              <p:nvPicPr>
                <p:cNvPr id="75" name="Graphic 74">
                  <a:extLst>
                    <a:ext uri="{FF2B5EF4-FFF2-40B4-BE49-F238E27FC236}">
                      <a16:creationId xmlns:a16="http://schemas.microsoft.com/office/drawing/2014/main" id="{8363C99C-4564-88E1-5963-B8987DD613FD}"/>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933363" y="2380380"/>
                  <a:ext cx="280232" cy="280232"/>
                </a:xfrm>
                <a:prstGeom prst="rect">
                  <a:avLst/>
                </a:prstGeom>
              </p:spPr>
            </p:pic>
            <p:pic>
              <p:nvPicPr>
                <p:cNvPr id="76" name="Graphic 75">
                  <a:extLst>
                    <a:ext uri="{FF2B5EF4-FFF2-40B4-BE49-F238E27FC236}">
                      <a16:creationId xmlns:a16="http://schemas.microsoft.com/office/drawing/2014/main" id="{DE00C274-4035-6547-AA43-F28E26E25D1D}"/>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446020" y="2866155"/>
                  <a:ext cx="280232" cy="280232"/>
                </a:xfrm>
                <a:prstGeom prst="rect">
                  <a:avLst/>
                </a:prstGeom>
              </p:spPr>
            </p:pic>
            <p:pic>
              <p:nvPicPr>
                <p:cNvPr id="77" name="Graphic 76">
                  <a:extLst>
                    <a:ext uri="{FF2B5EF4-FFF2-40B4-BE49-F238E27FC236}">
                      <a16:creationId xmlns:a16="http://schemas.microsoft.com/office/drawing/2014/main" id="{3EB464EB-22B0-A6AC-0C4D-011C41CDCF12}"/>
                    </a:ext>
                  </a:extLst>
                </p:cNvPr>
                <p:cNvPicPr>
                  <a:picLocks noChangeAspect="1"/>
                </p:cNvPicPr>
                <p:nvPr/>
              </p:nvPicPr>
              <p:blipFill>
                <a:blip r:embed="rId11">
                  <a:extLst>
                    <a:ext uri="{96DAC541-7B7A-43D3-8B79-37D633B846F1}">
                      <asvg:svgBlip xmlns:asvg="http://schemas.microsoft.com/office/drawing/2016/SVG/main" r:embed="rId15"/>
                    </a:ext>
                  </a:extLst>
                </a:blip>
                <a:stretch>
                  <a:fillRect/>
                </a:stretch>
              </p:blipFill>
              <p:spPr>
                <a:xfrm>
                  <a:off x="2933363" y="2866155"/>
                  <a:ext cx="280232" cy="280232"/>
                </a:xfrm>
                <a:prstGeom prst="rect">
                  <a:avLst/>
                </a:prstGeom>
              </p:spPr>
            </p:pic>
          </p:grpSp>
          <p:pic>
            <p:nvPicPr>
              <p:cNvPr id="73" name="Graphic 72">
                <a:extLst>
                  <a:ext uri="{FF2B5EF4-FFF2-40B4-BE49-F238E27FC236}">
                    <a16:creationId xmlns:a16="http://schemas.microsoft.com/office/drawing/2014/main" id="{B16C5EF0-138B-1EF2-A4D6-EDC4EC559ED9}"/>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689691" y="2623267"/>
                <a:ext cx="280232" cy="280232"/>
              </a:xfrm>
              <a:prstGeom prst="rect">
                <a:avLst/>
              </a:prstGeom>
            </p:spPr>
          </p:pic>
        </p:grpSp>
      </p:grpSp>
      <p:pic>
        <p:nvPicPr>
          <p:cNvPr id="78" name="Picture 77">
            <a:extLst>
              <a:ext uri="{FF2B5EF4-FFF2-40B4-BE49-F238E27FC236}">
                <a16:creationId xmlns:a16="http://schemas.microsoft.com/office/drawing/2014/main" id="{E65E8275-055B-26F1-9DE8-89E72366E8D5}"/>
              </a:ext>
            </a:extLst>
          </p:cNvPr>
          <p:cNvPicPr>
            <a:picLocks noChangeAspect="1"/>
          </p:cNvPicPr>
          <p:nvPr/>
        </p:nvPicPr>
        <p:blipFill>
          <a:blip r:embed="rId16"/>
          <a:stretch>
            <a:fillRect/>
          </a:stretch>
        </p:blipFill>
        <p:spPr>
          <a:xfrm>
            <a:off x="7868601" y="3244025"/>
            <a:ext cx="3738182" cy="1336694"/>
          </a:xfrm>
          <a:prstGeom prst="roundRect">
            <a:avLst>
              <a:gd name="adj" fmla="val 3834"/>
            </a:avLst>
          </a:prstGeom>
          <a:ln w="57150">
            <a:solidFill>
              <a:schemeClr val="bg1">
                <a:lumMod val="85000"/>
              </a:schemeClr>
            </a:solidFill>
          </a:ln>
          <a:effectLst/>
        </p:spPr>
      </p:pic>
      <p:grpSp>
        <p:nvGrpSpPr>
          <p:cNvPr id="79" name="Group 78">
            <a:extLst>
              <a:ext uri="{FF2B5EF4-FFF2-40B4-BE49-F238E27FC236}">
                <a16:creationId xmlns:a16="http://schemas.microsoft.com/office/drawing/2014/main" id="{A87EA4BF-2143-9F26-1ACE-5DF472FB92C1}"/>
              </a:ext>
            </a:extLst>
          </p:cNvPr>
          <p:cNvGrpSpPr/>
          <p:nvPr/>
        </p:nvGrpSpPr>
        <p:grpSpPr>
          <a:xfrm>
            <a:off x="6278880" y="4193093"/>
            <a:ext cx="457200" cy="457200"/>
            <a:chOff x="5270498" y="3640484"/>
            <a:chExt cx="457200" cy="457200"/>
          </a:xfrm>
        </p:grpSpPr>
        <p:sp>
          <p:nvSpPr>
            <p:cNvPr id="80" name="Rectangle: Rounded Corners 79">
              <a:extLst>
                <a:ext uri="{FF2B5EF4-FFF2-40B4-BE49-F238E27FC236}">
                  <a16:creationId xmlns:a16="http://schemas.microsoft.com/office/drawing/2014/main" id="{604696D3-ED58-DC75-93C1-5E27F1CEC375}"/>
                </a:ext>
              </a:extLst>
            </p:cNvPr>
            <p:cNvSpPr/>
            <p:nvPr/>
          </p:nvSpPr>
          <p:spPr bwMode="auto">
            <a:xfrm>
              <a:off x="5270498" y="3640484"/>
              <a:ext cx="457200" cy="457200"/>
            </a:xfrm>
            <a:prstGeom prst="roundRect">
              <a:avLst>
                <a:gd name="adj" fmla="val 50000"/>
              </a:avLst>
            </a:prstGeom>
            <a:solidFill>
              <a:schemeClr val="bg1"/>
            </a:solidFill>
            <a:ln w="50800">
              <a:solidFill>
                <a:schemeClr val="bg1">
                  <a:lumMod val="85000"/>
                </a:schemeClr>
              </a:solidFill>
            </a:ln>
            <a:effectLst/>
          </p:spPr>
          <p:txBody>
            <a:bodyPr wrap="square" lIns="0" tIns="0" rIns="0" bIns="0" rtlCol="0"/>
            <a:lstStyle/>
            <a:p>
              <a:pPr marL="0" marR="0" lvl="0" indent="0" algn="l" defTabSz="623318" rtl="0" eaLnBrk="1" fontAlgn="auto" latinLnBrk="0" hangingPunct="1">
                <a:lnSpc>
                  <a:spcPct val="100000"/>
                </a:lnSpc>
                <a:spcBef>
                  <a:spcPts val="0"/>
                </a:spcBef>
                <a:spcAft>
                  <a:spcPts val="0"/>
                </a:spcAft>
                <a:buClrTx/>
                <a:buSzTx/>
                <a:buFontTx/>
                <a:buNone/>
                <a:tabLst/>
                <a:defRPr/>
              </a:pPr>
              <a:endParaRPr kumimoji="0" lang="en-US" sz="1226" b="0" i="0" u="none" strike="noStrike" kern="1200" cap="none" spc="0" normalizeH="0" baseline="0" noProof="0">
                <a:ln>
                  <a:noFill/>
                </a:ln>
                <a:solidFill>
                  <a:prstClr val="black"/>
                </a:solidFill>
                <a:effectLst/>
                <a:uLnTx/>
                <a:uFillTx/>
                <a:latin typeface="Calibri"/>
                <a:ea typeface="+mn-ea"/>
                <a:cs typeface="+mn-cs"/>
              </a:endParaRPr>
            </a:p>
          </p:txBody>
        </p:sp>
        <p:pic>
          <p:nvPicPr>
            <p:cNvPr id="81" name="Graphic 80">
              <a:extLst>
                <a:ext uri="{FF2B5EF4-FFF2-40B4-BE49-F238E27FC236}">
                  <a16:creationId xmlns:a16="http://schemas.microsoft.com/office/drawing/2014/main" id="{3DBE7F25-14C4-46C1-65A6-551B12BF0600}"/>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5359323" y="3729309"/>
              <a:ext cx="279550" cy="279550"/>
            </a:xfrm>
            <a:prstGeom prst="rect">
              <a:avLst/>
            </a:prstGeom>
          </p:spPr>
        </p:pic>
      </p:grpSp>
      <p:sp>
        <p:nvSpPr>
          <p:cNvPr id="82" name="TextBox 81">
            <a:extLst>
              <a:ext uri="{FF2B5EF4-FFF2-40B4-BE49-F238E27FC236}">
                <a16:creationId xmlns:a16="http://schemas.microsoft.com/office/drawing/2014/main" id="{5E57EB1A-85E1-7F04-8D0F-513F6C2D67F0}"/>
              </a:ext>
            </a:extLst>
          </p:cNvPr>
          <p:cNvSpPr txBox="1"/>
          <p:nvPr/>
        </p:nvSpPr>
        <p:spPr>
          <a:xfrm>
            <a:off x="2741363" y="5834623"/>
            <a:ext cx="3071182" cy="43088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878441">
              <a:spcAft>
                <a:spcPct val="0"/>
              </a:spcAft>
              <a:defRPr sz="1400" kern="0">
                <a:solidFill>
                  <a:srgbClr val="353535"/>
                </a:solidFill>
                <a:latin typeface="Segoe UI"/>
                <a:cs typeface="Segoe UI"/>
              </a:defRPr>
            </a:lvl1pPr>
          </a:lstStyle>
          <a:p>
            <a:pPr marL="0" marR="0" lvl="0" indent="0" algn="ctr" defTabSz="878441" rtl="0" eaLnBrk="1" fontAlgn="auto" latinLnBrk="0" hangingPunct="1">
              <a:lnSpc>
                <a:spcPct val="100000"/>
              </a:lnSpc>
              <a:spcBef>
                <a:spcPts val="0"/>
              </a:spcBef>
              <a:spcAft>
                <a:spcPct val="0"/>
              </a:spcAft>
              <a:buClrTx/>
              <a:buSzTx/>
              <a:buFontTx/>
              <a:buNone/>
              <a:tabLst/>
              <a:defRPr/>
            </a:pPr>
            <a:r>
              <a:rPr kumimoji="0" lang="en-US" sz="1400" b="0" i="0" u="none" strike="noStrike" kern="0" cap="none" spc="-30" normalizeH="0" baseline="0" noProof="0">
                <a:ln>
                  <a:noFill/>
                </a:ln>
                <a:solidFill>
                  <a:srgbClr val="353535"/>
                </a:solidFill>
                <a:effectLst/>
                <a:uLnTx/>
                <a:uFillTx/>
                <a:latin typeface="Segoe UI"/>
                <a:ea typeface="+mn-ea"/>
                <a:cs typeface="Segoe UI"/>
              </a:rPr>
              <a:t>Inactive user recommendation considers activity based on last sign in date</a:t>
            </a:r>
          </a:p>
        </p:txBody>
      </p:sp>
      <p:cxnSp>
        <p:nvCxnSpPr>
          <p:cNvPr id="83" name="Straight Connector 82">
            <a:extLst>
              <a:ext uri="{FF2B5EF4-FFF2-40B4-BE49-F238E27FC236}">
                <a16:creationId xmlns:a16="http://schemas.microsoft.com/office/drawing/2014/main" id="{ED499DEB-7604-2FA3-7663-83EF9A6D7595}"/>
              </a:ext>
            </a:extLst>
          </p:cNvPr>
          <p:cNvCxnSpPr>
            <a:cxnSpLocks/>
          </p:cNvCxnSpPr>
          <p:nvPr/>
        </p:nvCxnSpPr>
        <p:spPr>
          <a:xfrm>
            <a:off x="4274574" y="3927909"/>
            <a:ext cx="0" cy="1005840"/>
          </a:xfrm>
          <a:prstGeom prst="line">
            <a:avLst/>
          </a:prstGeom>
          <a:noFill/>
          <a:ln w="301625" cap="rnd">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nvGrpSpPr>
          <p:cNvPr id="84" name="Group 83">
            <a:extLst>
              <a:ext uri="{FF2B5EF4-FFF2-40B4-BE49-F238E27FC236}">
                <a16:creationId xmlns:a16="http://schemas.microsoft.com/office/drawing/2014/main" id="{AEF7BBAB-01C5-1A3F-4058-05EB1FCF3927}"/>
              </a:ext>
            </a:extLst>
          </p:cNvPr>
          <p:cNvGrpSpPr/>
          <p:nvPr/>
        </p:nvGrpSpPr>
        <p:grpSpPr>
          <a:xfrm>
            <a:off x="3266431" y="4650056"/>
            <a:ext cx="2016286" cy="914400"/>
            <a:chOff x="5345539" y="4387646"/>
            <a:chExt cx="2016286" cy="914400"/>
          </a:xfrm>
        </p:grpSpPr>
        <p:sp>
          <p:nvSpPr>
            <p:cNvPr id="85" name="Rectangle: Rounded Corners 84">
              <a:extLst>
                <a:ext uri="{FF2B5EF4-FFF2-40B4-BE49-F238E27FC236}">
                  <a16:creationId xmlns:a16="http://schemas.microsoft.com/office/drawing/2014/main" id="{3F1E4133-C80B-FFC1-E6FC-E7F5D6E70E31}"/>
                </a:ext>
              </a:extLst>
            </p:cNvPr>
            <p:cNvSpPr/>
            <p:nvPr/>
          </p:nvSpPr>
          <p:spPr bwMode="auto">
            <a:xfrm>
              <a:off x="5345539" y="4387646"/>
              <a:ext cx="2016286" cy="914400"/>
            </a:xfrm>
            <a:prstGeom prst="roundRect">
              <a:avLst/>
            </a:prstGeom>
            <a:solidFill>
              <a:schemeClr val="bg1"/>
            </a:solidFill>
            <a:ln w="63500">
              <a:solidFill>
                <a:schemeClr val="bg1">
                  <a:lumMod val="85000"/>
                </a:schemeClr>
              </a:solidFill>
            </a:ln>
            <a:effectLst/>
          </p:spPr>
          <p:txBody>
            <a:bodyPr wrap="square" lIns="0" tIns="0" rIns="0" bIns="0" rtlCol="0"/>
            <a:lstStyle/>
            <a:p>
              <a:pPr marL="0" marR="0" lvl="0" indent="0" algn="l" defTabSz="623318" rtl="0" eaLnBrk="1" fontAlgn="auto" latinLnBrk="0" hangingPunct="1">
                <a:lnSpc>
                  <a:spcPct val="100000"/>
                </a:lnSpc>
                <a:spcBef>
                  <a:spcPts val="0"/>
                </a:spcBef>
                <a:spcAft>
                  <a:spcPts val="0"/>
                </a:spcAft>
                <a:buClrTx/>
                <a:buSzTx/>
                <a:buFontTx/>
                <a:buNone/>
                <a:tabLst/>
                <a:defRPr/>
              </a:pPr>
              <a:endParaRPr kumimoji="0" lang="en-US" sz="1226" b="0" i="0" u="none" strike="noStrike" kern="1200" cap="none" spc="0" normalizeH="0" baseline="0" noProof="0">
                <a:ln>
                  <a:noFill/>
                </a:ln>
                <a:solidFill>
                  <a:prstClr val="black"/>
                </a:solidFill>
                <a:effectLst/>
                <a:uLnTx/>
                <a:uFillTx/>
                <a:latin typeface="Calibri"/>
                <a:ea typeface="+mn-ea"/>
                <a:cs typeface="+mn-cs"/>
              </a:endParaRPr>
            </a:p>
          </p:txBody>
        </p:sp>
        <p:grpSp>
          <p:nvGrpSpPr>
            <p:cNvPr id="86" name="Group 85">
              <a:extLst>
                <a:ext uri="{FF2B5EF4-FFF2-40B4-BE49-F238E27FC236}">
                  <a16:creationId xmlns:a16="http://schemas.microsoft.com/office/drawing/2014/main" id="{DA0FEBB2-0E9D-B5B2-B0A1-D8B3BF68B6D7}"/>
                </a:ext>
              </a:extLst>
            </p:cNvPr>
            <p:cNvGrpSpPr/>
            <p:nvPr/>
          </p:nvGrpSpPr>
          <p:grpSpPr>
            <a:xfrm>
              <a:off x="5578249" y="4535169"/>
              <a:ext cx="1645920" cy="620557"/>
              <a:chOff x="5448709" y="4535169"/>
              <a:chExt cx="1645920" cy="620557"/>
            </a:xfrm>
          </p:grpSpPr>
          <p:grpSp>
            <p:nvGrpSpPr>
              <p:cNvPr id="87" name="Group 86">
                <a:extLst>
                  <a:ext uri="{FF2B5EF4-FFF2-40B4-BE49-F238E27FC236}">
                    <a16:creationId xmlns:a16="http://schemas.microsoft.com/office/drawing/2014/main" id="{7ECCADCD-260D-2FB0-9A6B-4994A488941D}"/>
                  </a:ext>
                </a:extLst>
              </p:cNvPr>
              <p:cNvGrpSpPr/>
              <p:nvPr/>
            </p:nvGrpSpPr>
            <p:grpSpPr>
              <a:xfrm>
                <a:off x="5463780" y="4797683"/>
                <a:ext cx="1585129" cy="358043"/>
                <a:chOff x="5463780" y="4617441"/>
                <a:chExt cx="1585129" cy="358043"/>
              </a:xfrm>
            </p:grpSpPr>
            <p:sp>
              <p:nvSpPr>
                <p:cNvPr id="91" name="TextBox 90">
                  <a:extLst>
                    <a:ext uri="{FF2B5EF4-FFF2-40B4-BE49-F238E27FC236}">
                      <a16:creationId xmlns:a16="http://schemas.microsoft.com/office/drawing/2014/main" id="{0F9B02BD-5456-3B84-0355-80F42E9FB0CD}"/>
                    </a:ext>
                  </a:extLst>
                </p:cNvPr>
                <p:cNvSpPr txBox="1"/>
                <p:nvPr/>
              </p:nvSpPr>
              <p:spPr>
                <a:xfrm>
                  <a:off x="5463780" y="4617441"/>
                  <a:ext cx="852469" cy="16158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878441">
                    <a:spcAft>
                      <a:spcPct val="0"/>
                    </a:spcAft>
                    <a:defRPr sz="1400" kern="0">
                      <a:solidFill>
                        <a:srgbClr val="353535"/>
                      </a:solidFill>
                      <a:latin typeface="Segoe UI"/>
                      <a:cs typeface="Segoe UI"/>
                    </a:defRPr>
                  </a:lvl1pPr>
                </a:lstStyle>
                <a:p>
                  <a:pPr marL="0" marR="0" lvl="0" indent="0" algn="l" defTabSz="878441" rtl="0" eaLnBrk="1" fontAlgn="auto" latinLnBrk="0" hangingPunct="1">
                    <a:lnSpc>
                      <a:spcPct val="100000"/>
                    </a:lnSpc>
                    <a:spcBef>
                      <a:spcPts val="0"/>
                    </a:spcBef>
                    <a:spcAft>
                      <a:spcPct val="0"/>
                    </a:spcAft>
                    <a:buClrTx/>
                    <a:buSzTx/>
                    <a:buFontTx/>
                    <a:buNone/>
                    <a:tabLst/>
                    <a:defRPr/>
                  </a:pPr>
                  <a:r>
                    <a:rPr kumimoji="0" lang="en-US" sz="1050" b="0" i="0" u="none" strike="noStrike" kern="0" cap="none" spc="0" normalizeH="0" baseline="0" noProof="0">
                      <a:ln>
                        <a:noFill/>
                      </a:ln>
                      <a:solidFill>
                        <a:srgbClr val="353535"/>
                      </a:solidFill>
                      <a:effectLst/>
                      <a:uLnTx/>
                      <a:uFillTx/>
                      <a:latin typeface="Segoe UI"/>
                      <a:ea typeface="+mn-ea"/>
                      <a:cs typeface="Segoe UI"/>
                    </a:rPr>
                    <a:t>Sam </a:t>
                  </a:r>
                  <a:r>
                    <a:rPr kumimoji="0" lang="en-US" sz="1050" b="0" i="0" u="none" strike="noStrike" kern="0" cap="none" spc="0" normalizeH="0" baseline="0" noProof="0" err="1">
                      <a:ln>
                        <a:noFill/>
                      </a:ln>
                      <a:solidFill>
                        <a:srgbClr val="353535"/>
                      </a:solidFill>
                      <a:effectLst/>
                      <a:uLnTx/>
                      <a:uFillTx/>
                      <a:latin typeface="Segoe UI"/>
                      <a:ea typeface="+mn-ea"/>
                      <a:cs typeface="Segoe UI"/>
                    </a:rPr>
                    <a:t>Centrell</a:t>
                  </a:r>
                  <a:endParaRPr kumimoji="0" lang="en-US" sz="1050" b="0" i="0" u="none" strike="noStrike" kern="0" cap="none" spc="0" normalizeH="0" baseline="0" noProof="0">
                    <a:ln>
                      <a:noFill/>
                    </a:ln>
                    <a:solidFill>
                      <a:srgbClr val="353535"/>
                    </a:solidFill>
                    <a:effectLst/>
                    <a:uLnTx/>
                    <a:uFillTx/>
                    <a:latin typeface="Segoe UI"/>
                    <a:ea typeface="+mn-ea"/>
                    <a:cs typeface="Segoe UI"/>
                  </a:endParaRPr>
                </a:p>
              </p:txBody>
            </p:sp>
            <p:sp>
              <p:nvSpPr>
                <p:cNvPr id="92" name="TextBox 91">
                  <a:extLst>
                    <a:ext uri="{FF2B5EF4-FFF2-40B4-BE49-F238E27FC236}">
                      <a16:creationId xmlns:a16="http://schemas.microsoft.com/office/drawing/2014/main" id="{0B80056A-19E8-53DD-8B47-6F8857719586}"/>
                    </a:ext>
                  </a:extLst>
                </p:cNvPr>
                <p:cNvSpPr txBox="1"/>
                <p:nvPr/>
              </p:nvSpPr>
              <p:spPr>
                <a:xfrm>
                  <a:off x="5463780" y="4813901"/>
                  <a:ext cx="852469" cy="16158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878441">
                    <a:spcAft>
                      <a:spcPct val="0"/>
                    </a:spcAft>
                    <a:defRPr sz="1400" kern="0">
                      <a:solidFill>
                        <a:srgbClr val="353535"/>
                      </a:solidFill>
                      <a:latin typeface="Segoe UI"/>
                      <a:cs typeface="Segoe UI"/>
                    </a:defRPr>
                  </a:lvl1pPr>
                </a:lstStyle>
                <a:p>
                  <a:pPr marL="0" marR="0" lvl="0" indent="0" algn="l" defTabSz="878441" rtl="0" eaLnBrk="1" fontAlgn="auto" latinLnBrk="0" hangingPunct="1">
                    <a:lnSpc>
                      <a:spcPct val="100000"/>
                    </a:lnSpc>
                    <a:spcBef>
                      <a:spcPts val="0"/>
                    </a:spcBef>
                    <a:spcAft>
                      <a:spcPct val="0"/>
                    </a:spcAft>
                    <a:buClrTx/>
                    <a:buSzTx/>
                    <a:buFontTx/>
                    <a:buNone/>
                    <a:tabLst/>
                    <a:defRPr/>
                  </a:pPr>
                  <a:r>
                    <a:rPr kumimoji="0" lang="en-US" sz="1050" b="0" i="0" u="none" strike="noStrike" kern="0" cap="none" spc="0" normalizeH="0" baseline="0" noProof="0">
                      <a:ln>
                        <a:noFill/>
                      </a:ln>
                      <a:solidFill>
                        <a:srgbClr val="353535"/>
                      </a:solidFill>
                      <a:effectLst/>
                      <a:uLnTx/>
                      <a:uFillTx/>
                      <a:latin typeface="Segoe UI"/>
                      <a:ea typeface="+mn-ea"/>
                      <a:cs typeface="Segoe UI"/>
                    </a:rPr>
                    <a:t>Jessie Irwin</a:t>
                  </a:r>
                </a:p>
              </p:txBody>
            </p:sp>
            <p:sp>
              <p:nvSpPr>
                <p:cNvPr id="93" name="TextBox 92">
                  <a:extLst>
                    <a:ext uri="{FF2B5EF4-FFF2-40B4-BE49-F238E27FC236}">
                      <a16:creationId xmlns:a16="http://schemas.microsoft.com/office/drawing/2014/main" id="{89366C1C-7570-16B5-373A-9BFE49D6C78B}"/>
                    </a:ext>
                  </a:extLst>
                </p:cNvPr>
                <p:cNvSpPr txBox="1"/>
                <p:nvPr/>
              </p:nvSpPr>
              <p:spPr>
                <a:xfrm>
                  <a:off x="6467379" y="4617441"/>
                  <a:ext cx="581530" cy="16158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878441">
                    <a:spcAft>
                      <a:spcPct val="0"/>
                    </a:spcAft>
                    <a:defRPr sz="1400" kern="0">
                      <a:solidFill>
                        <a:srgbClr val="353535"/>
                      </a:solidFill>
                      <a:latin typeface="Segoe UI"/>
                      <a:cs typeface="Segoe UI"/>
                    </a:defRPr>
                  </a:lvl1pPr>
                </a:lstStyle>
                <a:p>
                  <a:pPr marL="0" marR="0" lvl="0" indent="0" algn="l" defTabSz="878441" rtl="0" eaLnBrk="1" fontAlgn="auto" latinLnBrk="0" hangingPunct="1">
                    <a:lnSpc>
                      <a:spcPct val="100000"/>
                    </a:lnSpc>
                    <a:spcBef>
                      <a:spcPts val="0"/>
                    </a:spcBef>
                    <a:spcAft>
                      <a:spcPct val="0"/>
                    </a:spcAft>
                    <a:buClrTx/>
                    <a:buSzTx/>
                    <a:buFontTx/>
                    <a:buNone/>
                    <a:tabLst/>
                    <a:defRPr/>
                  </a:pPr>
                  <a:r>
                    <a:rPr kumimoji="0" lang="en-US" sz="1050" b="0" i="0" u="none" strike="noStrike" kern="0" cap="none" spc="0" normalizeH="0" baseline="0" noProof="0">
                      <a:ln>
                        <a:noFill/>
                      </a:ln>
                      <a:solidFill>
                        <a:srgbClr val="353535"/>
                      </a:solidFill>
                      <a:effectLst/>
                      <a:uLnTx/>
                      <a:uFillTx/>
                      <a:latin typeface="Segoe UI"/>
                      <a:ea typeface="+mn-ea"/>
                      <a:cs typeface="Segoe UI"/>
                    </a:rPr>
                    <a:t>18 days</a:t>
                  </a:r>
                </a:p>
              </p:txBody>
            </p:sp>
            <p:sp>
              <p:nvSpPr>
                <p:cNvPr id="94" name="TextBox 93">
                  <a:extLst>
                    <a:ext uri="{FF2B5EF4-FFF2-40B4-BE49-F238E27FC236}">
                      <a16:creationId xmlns:a16="http://schemas.microsoft.com/office/drawing/2014/main" id="{82566939-F83A-C3D7-9F07-5E382BFDB045}"/>
                    </a:ext>
                  </a:extLst>
                </p:cNvPr>
                <p:cNvSpPr txBox="1"/>
                <p:nvPr/>
              </p:nvSpPr>
              <p:spPr>
                <a:xfrm>
                  <a:off x="6467379" y="4813901"/>
                  <a:ext cx="581530" cy="16158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878441">
                    <a:spcAft>
                      <a:spcPct val="0"/>
                    </a:spcAft>
                    <a:defRPr sz="1400" kern="0">
                      <a:solidFill>
                        <a:srgbClr val="353535"/>
                      </a:solidFill>
                      <a:latin typeface="Segoe UI"/>
                      <a:cs typeface="Segoe UI"/>
                    </a:defRPr>
                  </a:lvl1pPr>
                </a:lstStyle>
                <a:p>
                  <a:pPr marL="0" marR="0" lvl="0" indent="0" algn="l" defTabSz="878441" rtl="0" eaLnBrk="1" fontAlgn="auto" latinLnBrk="0" hangingPunct="1">
                    <a:lnSpc>
                      <a:spcPct val="100000"/>
                    </a:lnSpc>
                    <a:spcBef>
                      <a:spcPts val="0"/>
                    </a:spcBef>
                    <a:spcAft>
                      <a:spcPct val="0"/>
                    </a:spcAft>
                    <a:buClrTx/>
                    <a:buSzTx/>
                    <a:buFontTx/>
                    <a:buNone/>
                    <a:tabLst/>
                    <a:defRPr/>
                  </a:pPr>
                  <a:r>
                    <a:rPr kumimoji="0" lang="en-US" sz="1050" b="0" i="0" u="none" strike="noStrike" kern="0" cap="none" spc="0" normalizeH="0" baseline="0" noProof="0">
                      <a:ln>
                        <a:noFill/>
                      </a:ln>
                      <a:solidFill>
                        <a:srgbClr val="353535"/>
                      </a:solidFill>
                      <a:effectLst/>
                      <a:uLnTx/>
                      <a:uFillTx/>
                      <a:latin typeface="Segoe UI"/>
                      <a:ea typeface="+mn-ea"/>
                      <a:cs typeface="Segoe UI"/>
                    </a:rPr>
                    <a:t>125 days</a:t>
                  </a:r>
                </a:p>
              </p:txBody>
            </p:sp>
          </p:grpSp>
          <p:sp>
            <p:nvSpPr>
              <p:cNvPr id="88" name="TextBox 87">
                <a:extLst>
                  <a:ext uri="{FF2B5EF4-FFF2-40B4-BE49-F238E27FC236}">
                    <a16:creationId xmlns:a16="http://schemas.microsoft.com/office/drawing/2014/main" id="{9DE10B3B-9A26-CE4E-E989-A278E72C0B38}"/>
                  </a:ext>
                </a:extLst>
              </p:cNvPr>
              <p:cNvSpPr txBox="1"/>
              <p:nvPr/>
            </p:nvSpPr>
            <p:spPr>
              <a:xfrm>
                <a:off x="5448709" y="4535169"/>
                <a:ext cx="1645920" cy="184666"/>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878441">
                  <a:spcAft>
                    <a:spcPct val="0"/>
                  </a:spcAft>
                  <a:defRPr sz="1400" kern="0">
                    <a:solidFill>
                      <a:srgbClr val="353535"/>
                    </a:solidFill>
                    <a:latin typeface="Segoe UI"/>
                    <a:cs typeface="Segoe UI"/>
                  </a:defRPr>
                </a:lvl1pPr>
              </a:lstStyle>
              <a:p>
                <a:pPr marL="0" marR="0" lvl="0" indent="0" algn="l" defTabSz="878441" rtl="0" eaLnBrk="1" fontAlgn="auto" latinLnBrk="0" hangingPunct="1">
                  <a:lnSpc>
                    <a:spcPct val="100000"/>
                  </a:lnSpc>
                  <a:spcBef>
                    <a:spcPts val="0"/>
                  </a:spcBef>
                  <a:spcAft>
                    <a:spcPct val="0"/>
                  </a:spcAft>
                  <a:buClrTx/>
                  <a:buSzTx/>
                  <a:buFontTx/>
                  <a:buNone/>
                  <a:tabLst/>
                  <a:defRPr/>
                </a:pPr>
                <a:r>
                  <a:rPr kumimoji="0" lang="en-US" sz="1200" b="0" i="0" u="none" strike="noStrike" kern="0" cap="none" spc="-30" normalizeH="0" baseline="0" noProof="0">
                    <a:ln>
                      <a:noFill/>
                    </a:ln>
                    <a:solidFill>
                      <a:srgbClr val="353535"/>
                    </a:solidFill>
                    <a:effectLst/>
                    <a:uLnTx/>
                    <a:uFillTx/>
                    <a:latin typeface="Segoe UI Semibold"/>
                    <a:ea typeface="+mn-ea"/>
                    <a:cs typeface="Segoe UI"/>
                  </a:rPr>
                  <a:t>Last sign in activity</a:t>
                </a:r>
              </a:p>
            </p:txBody>
          </p:sp>
          <p:cxnSp>
            <p:nvCxnSpPr>
              <p:cNvPr id="89" name="Straight Connector 88">
                <a:extLst>
                  <a:ext uri="{FF2B5EF4-FFF2-40B4-BE49-F238E27FC236}">
                    <a16:creationId xmlns:a16="http://schemas.microsoft.com/office/drawing/2014/main" id="{9EFF3518-A882-1AF2-8DC1-97CBC9AD5A68}"/>
                  </a:ext>
                </a:extLst>
              </p:cNvPr>
              <p:cNvCxnSpPr/>
              <p:nvPr/>
            </p:nvCxnSpPr>
            <p:spPr>
              <a:xfrm>
                <a:off x="5448709" y="4748543"/>
                <a:ext cx="1600200"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8D1B1941-24D1-060E-90BF-189A96B87DC7}"/>
                  </a:ext>
                </a:extLst>
              </p:cNvPr>
              <p:cNvCxnSpPr/>
              <p:nvPr/>
            </p:nvCxnSpPr>
            <p:spPr>
              <a:xfrm>
                <a:off x="5452519" y="4979048"/>
                <a:ext cx="1600200" cy="0"/>
              </a:xfrm>
              <a:prstGeom prst="line">
                <a:avLst/>
              </a:prstGeom>
              <a:ln w="3175">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95" name="Group 94">
            <a:extLst>
              <a:ext uri="{FF2B5EF4-FFF2-40B4-BE49-F238E27FC236}">
                <a16:creationId xmlns:a16="http://schemas.microsoft.com/office/drawing/2014/main" id="{59BAE8C1-96A5-FA5B-CC9F-BEF08A33FC8E}"/>
              </a:ext>
            </a:extLst>
          </p:cNvPr>
          <p:cNvGrpSpPr/>
          <p:nvPr/>
        </p:nvGrpSpPr>
        <p:grpSpPr>
          <a:xfrm>
            <a:off x="3863094" y="3516429"/>
            <a:ext cx="822960" cy="822960"/>
            <a:chOff x="4230117" y="3516429"/>
            <a:chExt cx="822960" cy="822960"/>
          </a:xfrm>
        </p:grpSpPr>
        <p:sp>
          <p:nvSpPr>
            <p:cNvPr id="96" name="Oval 95">
              <a:extLst>
                <a:ext uri="{FF2B5EF4-FFF2-40B4-BE49-F238E27FC236}">
                  <a16:creationId xmlns:a16="http://schemas.microsoft.com/office/drawing/2014/main" id="{0A636797-C01B-4759-B609-0E64CF966326}"/>
                </a:ext>
              </a:extLst>
            </p:cNvPr>
            <p:cNvSpPr/>
            <p:nvPr/>
          </p:nvSpPr>
          <p:spPr bwMode="auto">
            <a:xfrm>
              <a:off x="4230117" y="3516429"/>
              <a:ext cx="822960" cy="822960"/>
            </a:xfrm>
            <a:prstGeom prst="ellipse">
              <a:avLst/>
            </a:prstGeom>
            <a:solidFill>
              <a:schemeClr val="bg1"/>
            </a:solidFill>
            <a:ln w="63500">
              <a:solidFill>
                <a:schemeClr val="bg1">
                  <a:lumMod val="85000"/>
                </a:schemeClr>
              </a:solidFill>
            </a:ln>
            <a:effectLst/>
          </p:spPr>
          <p:txBody>
            <a:bodyPr wrap="square" lIns="0" tIns="0" rIns="0" bIns="0" rtlCol="0"/>
            <a:lstStyle/>
            <a:p>
              <a:pPr marL="0" marR="0" lvl="0" indent="0" algn="l" defTabSz="623318" rtl="0" eaLnBrk="1" fontAlgn="auto" latinLnBrk="0" hangingPunct="1">
                <a:lnSpc>
                  <a:spcPct val="100000"/>
                </a:lnSpc>
                <a:spcBef>
                  <a:spcPts val="0"/>
                </a:spcBef>
                <a:spcAft>
                  <a:spcPts val="0"/>
                </a:spcAft>
                <a:buClrTx/>
                <a:buSzTx/>
                <a:buFontTx/>
                <a:buNone/>
                <a:tabLst/>
                <a:defRPr/>
              </a:pPr>
              <a:endParaRPr kumimoji="0" lang="en-US" sz="1226" b="0" i="0" u="none" strike="noStrike" kern="1200" cap="none" spc="0" normalizeH="0" baseline="0" noProof="0">
                <a:ln>
                  <a:noFill/>
                </a:ln>
                <a:solidFill>
                  <a:prstClr val="black"/>
                </a:solidFill>
                <a:effectLst/>
                <a:uLnTx/>
                <a:uFillTx/>
                <a:latin typeface="Calibri"/>
                <a:ea typeface="+mn-ea"/>
                <a:cs typeface="+mn-cs"/>
              </a:endParaRPr>
            </a:p>
          </p:txBody>
        </p:sp>
        <p:grpSp>
          <p:nvGrpSpPr>
            <p:cNvPr id="97" name="Group 96">
              <a:extLst>
                <a:ext uri="{FF2B5EF4-FFF2-40B4-BE49-F238E27FC236}">
                  <a16:creationId xmlns:a16="http://schemas.microsoft.com/office/drawing/2014/main" id="{169A2D06-83A3-C128-105A-D4312CE6D9A6}"/>
                </a:ext>
              </a:extLst>
            </p:cNvPr>
            <p:cNvGrpSpPr/>
            <p:nvPr/>
          </p:nvGrpSpPr>
          <p:grpSpPr>
            <a:xfrm>
              <a:off x="4454286" y="3740598"/>
              <a:ext cx="374622" cy="374622"/>
              <a:chOff x="3559394" y="5104574"/>
              <a:chExt cx="374622" cy="374622"/>
            </a:xfrm>
          </p:grpSpPr>
          <p:sp>
            <p:nvSpPr>
              <p:cNvPr id="98" name="Graphic 1039">
                <a:extLst>
                  <a:ext uri="{FF2B5EF4-FFF2-40B4-BE49-F238E27FC236}">
                    <a16:creationId xmlns:a16="http://schemas.microsoft.com/office/drawing/2014/main" id="{16EFF561-2CC4-A331-CE43-667677C6756F}"/>
                  </a:ext>
                </a:extLst>
              </p:cNvPr>
              <p:cNvSpPr/>
              <p:nvPr/>
            </p:nvSpPr>
            <p:spPr>
              <a:xfrm>
                <a:off x="3559394" y="5104574"/>
                <a:ext cx="374622" cy="374622"/>
              </a:xfrm>
              <a:custGeom>
                <a:avLst/>
                <a:gdLst>
                  <a:gd name="connsiteX0" fmla="*/ 83811 w 464184"/>
                  <a:gd name="connsiteY0" fmla="*/ 0 h 464184"/>
                  <a:gd name="connsiteX1" fmla="*/ 0 w 464184"/>
                  <a:gd name="connsiteY1" fmla="*/ 83811 h 464184"/>
                  <a:gd name="connsiteX2" fmla="*/ 0 w 464184"/>
                  <a:gd name="connsiteY2" fmla="*/ 380373 h 464184"/>
                  <a:gd name="connsiteX3" fmla="*/ 83811 w 464184"/>
                  <a:gd name="connsiteY3" fmla="*/ 464184 h 464184"/>
                  <a:gd name="connsiteX4" fmla="*/ 380373 w 464184"/>
                  <a:gd name="connsiteY4" fmla="*/ 464184 h 464184"/>
                  <a:gd name="connsiteX5" fmla="*/ 464184 w 464184"/>
                  <a:gd name="connsiteY5" fmla="*/ 380373 h 464184"/>
                  <a:gd name="connsiteX6" fmla="*/ 464184 w 464184"/>
                  <a:gd name="connsiteY6" fmla="*/ 83811 h 464184"/>
                  <a:gd name="connsiteX7" fmla="*/ 380373 w 464184"/>
                  <a:gd name="connsiteY7" fmla="*/ 0 h 464184"/>
                  <a:gd name="connsiteX8" fmla="*/ 83811 w 464184"/>
                  <a:gd name="connsiteY8" fmla="*/ 0 h 464184"/>
                  <a:gd name="connsiteX9" fmla="*/ 38682 w 464184"/>
                  <a:gd name="connsiteY9" fmla="*/ 141834 h 464184"/>
                  <a:gd name="connsiteX10" fmla="*/ 425502 w 464184"/>
                  <a:gd name="connsiteY10" fmla="*/ 141834 h 464184"/>
                  <a:gd name="connsiteX11" fmla="*/ 425502 w 464184"/>
                  <a:gd name="connsiteY11" fmla="*/ 380373 h 464184"/>
                  <a:gd name="connsiteX12" fmla="*/ 380373 w 464184"/>
                  <a:gd name="connsiteY12" fmla="*/ 425502 h 464184"/>
                  <a:gd name="connsiteX13" fmla="*/ 83811 w 464184"/>
                  <a:gd name="connsiteY13" fmla="*/ 425502 h 464184"/>
                  <a:gd name="connsiteX14" fmla="*/ 38682 w 464184"/>
                  <a:gd name="connsiteY14" fmla="*/ 380373 h 464184"/>
                  <a:gd name="connsiteX15" fmla="*/ 38682 w 464184"/>
                  <a:gd name="connsiteY15" fmla="*/ 141834 h 464184"/>
                  <a:gd name="connsiteX16" fmla="*/ 341691 w 464184"/>
                  <a:gd name="connsiteY16" fmla="*/ 296562 h 464184"/>
                  <a:gd name="connsiteX17" fmla="*/ 309456 w 464184"/>
                  <a:gd name="connsiteY17" fmla="*/ 328797 h 464184"/>
                  <a:gd name="connsiteX18" fmla="*/ 341691 w 464184"/>
                  <a:gd name="connsiteY18" fmla="*/ 361032 h 464184"/>
                  <a:gd name="connsiteX19" fmla="*/ 373926 w 464184"/>
                  <a:gd name="connsiteY19" fmla="*/ 328797 h 464184"/>
                  <a:gd name="connsiteX20" fmla="*/ 341691 w 464184"/>
                  <a:gd name="connsiteY20" fmla="*/ 296562 h 464184"/>
                  <a:gd name="connsiteX21" fmla="*/ 232092 w 464184"/>
                  <a:gd name="connsiteY21" fmla="*/ 296562 h 464184"/>
                  <a:gd name="connsiteX22" fmla="*/ 199857 w 464184"/>
                  <a:gd name="connsiteY22" fmla="*/ 328797 h 464184"/>
                  <a:gd name="connsiteX23" fmla="*/ 232092 w 464184"/>
                  <a:gd name="connsiteY23" fmla="*/ 361032 h 464184"/>
                  <a:gd name="connsiteX24" fmla="*/ 264327 w 464184"/>
                  <a:gd name="connsiteY24" fmla="*/ 328797 h 464184"/>
                  <a:gd name="connsiteX25" fmla="*/ 232092 w 464184"/>
                  <a:gd name="connsiteY25" fmla="*/ 296562 h 464184"/>
                  <a:gd name="connsiteX26" fmla="*/ 341691 w 464184"/>
                  <a:gd name="connsiteY26" fmla="*/ 193410 h 464184"/>
                  <a:gd name="connsiteX27" fmla="*/ 309456 w 464184"/>
                  <a:gd name="connsiteY27" fmla="*/ 225645 h 464184"/>
                  <a:gd name="connsiteX28" fmla="*/ 341691 w 464184"/>
                  <a:gd name="connsiteY28" fmla="*/ 257880 h 464184"/>
                  <a:gd name="connsiteX29" fmla="*/ 373926 w 464184"/>
                  <a:gd name="connsiteY29" fmla="*/ 225645 h 464184"/>
                  <a:gd name="connsiteX30" fmla="*/ 341691 w 464184"/>
                  <a:gd name="connsiteY30" fmla="*/ 193410 h 464184"/>
                  <a:gd name="connsiteX31" fmla="*/ 232092 w 464184"/>
                  <a:gd name="connsiteY31" fmla="*/ 193410 h 464184"/>
                  <a:gd name="connsiteX32" fmla="*/ 199857 w 464184"/>
                  <a:gd name="connsiteY32" fmla="*/ 225645 h 464184"/>
                  <a:gd name="connsiteX33" fmla="*/ 232092 w 464184"/>
                  <a:gd name="connsiteY33" fmla="*/ 257880 h 464184"/>
                  <a:gd name="connsiteX34" fmla="*/ 264327 w 464184"/>
                  <a:gd name="connsiteY34" fmla="*/ 225645 h 464184"/>
                  <a:gd name="connsiteX35" fmla="*/ 232092 w 464184"/>
                  <a:gd name="connsiteY35" fmla="*/ 193410 h 464184"/>
                  <a:gd name="connsiteX36" fmla="*/ 122493 w 464184"/>
                  <a:gd name="connsiteY36" fmla="*/ 193410 h 464184"/>
                  <a:gd name="connsiteX37" fmla="*/ 90258 w 464184"/>
                  <a:gd name="connsiteY37" fmla="*/ 225645 h 464184"/>
                  <a:gd name="connsiteX38" fmla="*/ 122493 w 464184"/>
                  <a:gd name="connsiteY38" fmla="*/ 257880 h 464184"/>
                  <a:gd name="connsiteX39" fmla="*/ 154728 w 464184"/>
                  <a:gd name="connsiteY39" fmla="*/ 225645 h 464184"/>
                  <a:gd name="connsiteX40" fmla="*/ 122493 w 464184"/>
                  <a:gd name="connsiteY40" fmla="*/ 193410 h 464184"/>
                  <a:gd name="connsiteX41" fmla="*/ 83811 w 464184"/>
                  <a:gd name="connsiteY41" fmla="*/ 38682 h 464184"/>
                  <a:gd name="connsiteX42" fmla="*/ 380373 w 464184"/>
                  <a:gd name="connsiteY42" fmla="*/ 38682 h 464184"/>
                  <a:gd name="connsiteX43" fmla="*/ 425502 w 464184"/>
                  <a:gd name="connsiteY43" fmla="*/ 83811 h 464184"/>
                  <a:gd name="connsiteX44" fmla="*/ 425502 w 464184"/>
                  <a:gd name="connsiteY44" fmla="*/ 103152 h 464184"/>
                  <a:gd name="connsiteX45" fmla="*/ 38682 w 464184"/>
                  <a:gd name="connsiteY45" fmla="*/ 103152 h 464184"/>
                  <a:gd name="connsiteX46" fmla="*/ 38682 w 464184"/>
                  <a:gd name="connsiteY46" fmla="*/ 83811 h 464184"/>
                  <a:gd name="connsiteX47" fmla="*/ 83811 w 464184"/>
                  <a:gd name="connsiteY47" fmla="*/ 38682 h 464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64184" h="464184">
                    <a:moveTo>
                      <a:pt x="83811" y="0"/>
                    </a:moveTo>
                    <a:cubicBezTo>
                      <a:pt x="37523" y="0"/>
                      <a:pt x="0" y="37523"/>
                      <a:pt x="0" y="83811"/>
                    </a:cubicBezTo>
                    <a:lnTo>
                      <a:pt x="0" y="380373"/>
                    </a:lnTo>
                    <a:cubicBezTo>
                      <a:pt x="0" y="426660"/>
                      <a:pt x="37523" y="464184"/>
                      <a:pt x="83811" y="464184"/>
                    </a:cubicBezTo>
                    <a:lnTo>
                      <a:pt x="380373" y="464184"/>
                    </a:lnTo>
                    <a:cubicBezTo>
                      <a:pt x="426660" y="464184"/>
                      <a:pt x="464184" y="426660"/>
                      <a:pt x="464184" y="380373"/>
                    </a:cubicBezTo>
                    <a:lnTo>
                      <a:pt x="464184" y="83811"/>
                    </a:lnTo>
                    <a:cubicBezTo>
                      <a:pt x="464184" y="37523"/>
                      <a:pt x="426660" y="0"/>
                      <a:pt x="380373" y="0"/>
                    </a:cubicBezTo>
                    <a:lnTo>
                      <a:pt x="83811" y="0"/>
                    </a:lnTo>
                    <a:close/>
                    <a:moveTo>
                      <a:pt x="38682" y="141834"/>
                    </a:moveTo>
                    <a:lnTo>
                      <a:pt x="425502" y="141834"/>
                    </a:lnTo>
                    <a:lnTo>
                      <a:pt x="425502" y="380373"/>
                    </a:lnTo>
                    <a:cubicBezTo>
                      <a:pt x="425502" y="405297"/>
                      <a:pt x="405297" y="425502"/>
                      <a:pt x="380373" y="425502"/>
                    </a:cubicBezTo>
                    <a:lnTo>
                      <a:pt x="83811" y="425502"/>
                    </a:lnTo>
                    <a:cubicBezTo>
                      <a:pt x="58887" y="425502"/>
                      <a:pt x="38682" y="405297"/>
                      <a:pt x="38682" y="380373"/>
                    </a:cubicBezTo>
                    <a:lnTo>
                      <a:pt x="38682" y="141834"/>
                    </a:lnTo>
                    <a:close/>
                    <a:moveTo>
                      <a:pt x="341691" y="296562"/>
                    </a:moveTo>
                    <a:cubicBezTo>
                      <a:pt x="323887" y="296562"/>
                      <a:pt x="309456" y="310993"/>
                      <a:pt x="309456" y="328797"/>
                    </a:cubicBezTo>
                    <a:cubicBezTo>
                      <a:pt x="309456" y="346601"/>
                      <a:pt x="323887" y="361032"/>
                      <a:pt x="341691" y="361032"/>
                    </a:cubicBezTo>
                    <a:cubicBezTo>
                      <a:pt x="359495" y="361032"/>
                      <a:pt x="373926" y="346601"/>
                      <a:pt x="373926" y="328797"/>
                    </a:cubicBezTo>
                    <a:cubicBezTo>
                      <a:pt x="373926" y="310993"/>
                      <a:pt x="359495" y="296562"/>
                      <a:pt x="341691" y="296562"/>
                    </a:cubicBezTo>
                    <a:close/>
                    <a:moveTo>
                      <a:pt x="232092" y="296562"/>
                    </a:moveTo>
                    <a:cubicBezTo>
                      <a:pt x="214288" y="296562"/>
                      <a:pt x="199857" y="310993"/>
                      <a:pt x="199857" y="328797"/>
                    </a:cubicBezTo>
                    <a:cubicBezTo>
                      <a:pt x="199857" y="346601"/>
                      <a:pt x="214288" y="361032"/>
                      <a:pt x="232092" y="361032"/>
                    </a:cubicBezTo>
                    <a:cubicBezTo>
                      <a:pt x="249896" y="361032"/>
                      <a:pt x="264327" y="346601"/>
                      <a:pt x="264327" y="328797"/>
                    </a:cubicBezTo>
                    <a:cubicBezTo>
                      <a:pt x="264327" y="310993"/>
                      <a:pt x="249896" y="296562"/>
                      <a:pt x="232092" y="296562"/>
                    </a:cubicBezTo>
                    <a:close/>
                    <a:moveTo>
                      <a:pt x="341691" y="193410"/>
                    </a:moveTo>
                    <a:cubicBezTo>
                      <a:pt x="323887" y="193410"/>
                      <a:pt x="309456" y="207841"/>
                      <a:pt x="309456" y="225645"/>
                    </a:cubicBezTo>
                    <a:cubicBezTo>
                      <a:pt x="309456" y="243449"/>
                      <a:pt x="323887" y="257880"/>
                      <a:pt x="341691" y="257880"/>
                    </a:cubicBezTo>
                    <a:cubicBezTo>
                      <a:pt x="359495" y="257880"/>
                      <a:pt x="373926" y="243449"/>
                      <a:pt x="373926" y="225645"/>
                    </a:cubicBezTo>
                    <a:cubicBezTo>
                      <a:pt x="373926" y="207841"/>
                      <a:pt x="359495" y="193410"/>
                      <a:pt x="341691" y="193410"/>
                    </a:cubicBezTo>
                    <a:close/>
                    <a:moveTo>
                      <a:pt x="232092" y="193410"/>
                    </a:moveTo>
                    <a:cubicBezTo>
                      <a:pt x="214288" y="193410"/>
                      <a:pt x="199857" y="207841"/>
                      <a:pt x="199857" y="225645"/>
                    </a:cubicBezTo>
                    <a:cubicBezTo>
                      <a:pt x="199857" y="243449"/>
                      <a:pt x="214288" y="257880"/>
                      <a:pt x="232092" y="257880"/>
                    </a:cubicBezTo>
                    <a:cubicBezTo>
                      <a:pt x="249896" y="257880"/>
                      <a:pt x="264327" y="243449"/>
                      <a:pt x="264327" y="225645"/>
                    </a:cubicBezTo>
                    <a:cubicBezTo>
                      <a:pt x="264327" y="207841"/>
                      <a:pt x="249896" y="193410"/>
                      <a:pt x="232092" y="193410"/>
                    </a:cubicBezTo>
                    <a:close/>
                    <a:moveTo>
                      <a:pt x="122493" y="193410"/>
                    </a:moveTo>
                    <a:cubicBezTo>
                      <a:pt x="104690" y="193410"/>
                      <a:pt x="90258" y="207841"/>
                      <a:pt x="90258" y="225645"/>
                    </a:cubicBezTo>
                    <a:cubicBezTo>
                      <a:pt x="90258" y="243449"/>
                      <a:pt x="104690" y="257880"/>
                      <a:pt x="122493" y="257880"/>
                    </a:cubicBezTo>
                    <a:cubicBezTo>
                      <a:pt x="140296" y="257880"/>
                      <a:pt x="154728" y="243449"/>
                      <a:pt x="154728" y="225645"/>
                    </a:cubicBezTo>
                    <a:cubicBezTo>
                      <a:pt x="154728" y="207841"/>
                      <a:pt x="140296" y="193410"/>
                      <a:pt x="122493" y="193410"/>
                    </a:cubicBezTo>
                    <a:close/>
                    <a:moveTo>
                      <a:pt x="83811" y="38682"/>
                    </a:moveTo>
                    <a:lnTo>
                      <a:pt x="380373" y="38682"/>
                    </a:lnTo>
                    <a:cubicBezTo>
                      <a:pt x="405297" y="38682"/>
                      <a:pt x="425502" y="58887"/>
                      <a:pt x="425502" y="83811"/>
                    </a:cubicBezTo>
                    <a:lnTo>
                      <a:pt x="425502" y="103152"/>
                    </a:lnTo>
                    <a:lnTo>
                      <a:pt x="38682" y="103152"/>
                    </a:lnTo>
                    <a:lnTo>
                      <a:pt x="38682" y="83811"/>
                    </a:lnTo>
                    <a:cubicBezTo>
                      <a:pt x="38682" y="58887"/>
                      <a:pt x="58887" y="38682"/>
                      <a:pt x="83811" y="38682"/>
                    </a:cubicBezTo>
                    <a:close/>
                  </a:path>
                </a:pathLst>
              </a:custGeom>
              <a:solidFill>
                <a:srgbClr val="212121"/>
              </a:solidFill>
              <a:ln w="2540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99" name="Oval 98">
                <a:extLst>
                  <a:ext uri="{FF2B5EF4-FFF2-40B4-BE49-F238E27FC236}">
                    <a16:creationId xmlns:a16="http://schemas.microsoft.com/office/drawing/2014/main" id="{236FFF79-8262-9EC1-4D86-4CA18672A763}"/>
                  </a:ext>
                </a:extLst>
              </p:cNvPr>
              <p:cNvSpPr/>
              <p:nvPr/>
            </p:nvSpPr>
            <p:spPr bwMode="auto">
              <a:xfrm>
                <a:off x="3631743" y="5261176"/>
                <a:ext cx="53517" cy="5351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grpSp>
        <p:nvGrpSpPr>
          <p:cNvPr id="100" name="Group 99">
            <a:extLst>
              <a:ext uri="{FF2B5EF4-FFF2-40B4-BE49-F238E27FC236}">
                <a16:creationId xmlns:a16="http://schemas.microsoft.com/office/drawing/2014/main" id="{AE687B7D-1061-32F7-E8CE-8B951AC0AA8D}"/>
              </a:ext>
            </a:extLst>
          </p:cNvPr>
          <p:cNvGrpSpPr/>
          <p:nvPr/>
        </p:nvGrpSpPr>
        <p:grpSpPr>
          <a:xfrm>
            <a:off x="3086210" y="3767889"/>
            <a:ext cx="320040" cy="320040"/>
            <a:chOff x="5951900" y="4858778"/>
            <a:chExt cx="320040" cy="320040"/>
          </a:xfrm>
        </p:grpSpPr>
        <p:sp>
          <p:nvSpPr>
            <p:cNvPr id="101" name="Oval 100">
              <a:extLst>
                <a:ext uri="{FF2B5EF4-FFF2-40B4-BE49-F238E27FC236}">
                  <a16:creationId xmlns:a16="http://schemas.microsoft.com/office/drawing/2014/main" id="{0546D5EE-AE0D-C997-0757-F3FE2F372376}"/>
                </a:ext>
              </a:extLst>
            </p:cNvPr>
            <p:cNvSpPr/>
            <p:nvPr/>
          </p:nvSpPr>
          <p:spPr bwMode="auto">
            <a:xfrm>
              <a:off x="5951900" y="4858778"/>
              <a:ext cx="320040" cy="320040"/>
            </a:xfrm>
            <a:prstGeom prst="ellipse">
              <a:avLst/>
            </a:prstGeom>
            <a:solidFill>
              <a:schemeClr val="bg1"/>
            </a:solidFill>
            <a:ln w="28575">
              <a:solidFill>
                <a:schemeClr val="bg1">
                  <a:lumMod val="85000"/>
                </a:schemeClr>
              </a:solidFill>
            </a:ln>
            <a:effectLst/>
          </p:spPr>
          <p:txBody>
            <a:bodyPr wrap="square" lIns="0" tIns="0" rIns="0" bIns="0" rtlCol="0"/>
            <a:lstStyle/>
            <a:p>
              <a:pPr marL="0" marR="0" lvl="0" indent="0" algn="l" defTabSz="623318" rtl="0" eaLnBrk="1" fontAlgn="auto" latinLnBrk="0" hangingPunct="1">
                <a:lnSpc>
                  <a:spcPct val="100000"/>
                </a:lnSpc>
                <a:spcBef>
                  <a:spcPts val="0"/>
                </a:spcBef>
                <a:spcAft>
                  <a:spcPts val="0"/>
                </a:spcAft>
                <a:buClrTx/>
                <a:buSzTx/>
                <a:buFontTx/>
                <a:buNone/>
                <a:tabLst/>
                <a:defRPr/>
              </a:pPr>
              <a:endParaRPr kumimoji="0" lang="en-US" sz="1226" b="0" i="0" u="none" strike="noStrike" kern="0" cap="none" spc="0" normalizeH="0" baseline="0" noProof="0">
                <a:ln>
                  <a:noFill/>
                </a:ln>
                <a:solidFill>
                  <a:prstClr val="black"/>
                </a:solidFill>
                <a:effectLst/>
                <a:uLnTx/>
                <a:uFillTx/>
                <a:latin typeface="Calibri"/>
                <a:ea typeface="+mn-ea"/>
                <a:cs typeface="+mn-cs"/>
              </a:endParaRPr>
            </a:p>
          </p:txBody>
        </p:sp>
        <p:sp>
          <p:nvSpPr>
            <p:cNvPr id="102" name="Freeform: Shape 101">
              <a:extLst>
                <a:ext uri="{FF2B5EF4-FFF2-40B4-BE49-F238E27FC236}">
                  <a16:creationId xmlns:a16="http://schemas.microsoft.com/office/drawing/2014/main" id="{4FAC919E-7506-8BEB-9C14-670E4FB53763}"/>
                </a:ext>
              </a:extLst>
            </p:cNvPr>
            <p:cNvSpPr>
              <a:spLocks noChangeAspect="1"/>
            </p:cNvSpPr>
            <p:nvPr/>
          </p:nvSpPr>
          <p:spPr>
            <a:xfrm flipH="1">
              <a:off x="6025720" y="4953344"/>
              <a:ext cx="172400" cy="126872"/>
            </a:xfrm>
            <a:custGeom>
              <a:avLst/>
              <a:gdLst>
                <a:gd name="connsiteX0" fmla="*/ 438125 w 438124"/>
                <a:gd name="connsiteY0" fmla="*/ 161212 h 322424"/>
                <a:gd name="connsiteX1" fmla="*/ 409550 w 438124"/>
                <a:gd name="connsiteY1" fmla="*/ 189787 h 322424"/>
                <a:gd name="connsiteX2" fmla="*/ 97511 w 438124"/>
                <a:gd name="connsiteY2" fmla="*/ 189787 h 322424"/>
                <a:gd name="connsiteX3" fmla="*/ 182093 w 438124"/>
                <a:gd name="connsiteY3" fmla="*/ 274369 h 322424"/>
                <a:gd name="connsiteX4" fmla="*/ 180667 w 438124"/>
                <a:gd name="connsiteY4" fmla="*/ 314755 h 322424"/>
                <a:gd name="connsiteX5" fmla="*/ 141707 w 438124"/>
                <a:gd name="connsiteY5" fmla="*/ 314755 h 322424"/>
                <a:gd name="connsiteX6" fmla="*/ 8357 w 438124"/>
                <a:gd name="connsiteY6" fmla="*/ 181405 h 322424"/>
                <a:gd name="connsiteX7" fmla="*/ 8357 w 438124"/>
                <a:gd name="connsiteY7" fmla="*/ 141019 h 322424"/>
                <a:gd name="connsiteX8" fmla="*/ 141707 w 438124"/>
                <a:gd name="connsiteY8" fmla="*/ 7669 h 322424"/>
                <a:gd name="connsiteX9" fmla="*/ 182093 w 438124"/>
                <a:gd name="connsiteY9" fmla="*/ 9095 h 322424"/>
                <a:gd name="connsiteX10" fmla="*/ 182093 w 438124"/>
                <a:gd name="connsiteY10" fmla="*/ 48055 h 322424"/>
                <a:gd name="connsiteX11" fmla="*/ 97511 w 438124"/>
                <a:gd name="connsiteY11" fmla="*/ 132637 h 322424"/>
                <a:gd name="connsiteX12" fmla="*/ 409550 w 438124"/>
                <a:gd name="connsiteY12" fmla="*/ 132637 h 322424"/>
                <a:gd name="connsiteX13" fmla="*/ 438125 w 438124"/>
                <a:gd name="connsiteY13" fmla="*/ 161212 h 322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8124" h="322424">
                  <a:moveTo>
                    <a:pt x="438125" y="161212"/>
                  </a:moveTo>
                  <a:cubicBezTo>
                    <a:pt x="438125" y="176994"/>
                    <a:pt x="425332" y="189787"/>
                    <a:pt x="409550" y="189787"/>
                  </a:cubicBezTo>
                  <a:lnTo>
                    <a:pt x="97511" y="189787"/>
                  </a:lnTo>
                  <a:lnTo>
                    <a:pt x="182093" y="274369"/>
                  </a:lnTo>
                  <a:cubicBezTo>
                    <a:pt x="192851" y="285915"/>
                    <a:pt x="192213" y="303997"/>
                    <a:pt x="180667" y="314755"/>
                  </a:cubicBezTo>
                  <a:cubicBezTo>
                    <a:pt x="169693" y="324981"/>
                    <a:pt x="152681" y="324981"/>
                    <a:pt x="141707" y="314755"/>
                  </a:cubicBezTo>
                  <a:lnTo>
                    <a:pt x="8357" y="181405"/>
                  </a:lnTo>
                  <a:cubicBezTo>
                    <a:pt x="-2786" y="170249"/>
                    <a:pt x="-2786" y="152176"/>
                    <a:pt x="8357" y="141019"/>
                  </a:cubicBezTo>
                  <a:lnTo>
                    <a:pt x="141707" y="7669"/>
                  </a:lnTo>
                  <a:cubicBezTo>
                    <a:pt x="153253" y="-3089"/>
                    <a:pt x="171334" y="-2451"/>
                    <a:pt x="182093" y="9095"/>
                  </a:cubicBezTo>
                  <a:cubicBezTo>
                    <a:pt x="192319" y="20069"/>
                    <a:pt x="192319" y="37081"/>
                    <a:pt x="182093" y="48055"/>
                  </a:cubicBezTo>
                  <a:lnTo>
                    <a:pt x="97511" y="132637"/>
                  </a:lnTo>
                  <a:lnTo>
                    <a:pt x="409550" y="132637"/>
                  </a:lnTo>
                  <a:cubicBezTo>
                    <a:pt x="425332" y="132637"/>
                    <a:pt x="438125" y="145430"/>
                    <a:pt x="438125" y="161212"/>
                  </a:cubicBezTo>
                  <a:close/>
                </a:path>
              </a:pathLst>
            </a:custGeom>
            <a:solidFill>
              <a:srgbClr val="000000"/>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03" name="Group 102">
            <a:extLst>
              <a:ext uri="{FF2B5EF4-FFF2-40B4-BE49-F238E27FC236}">
                <a16:creationId xmlns:a16="http://schemas.microsoft.com/office/drawing/2014/main" id="{E774CB95-2667-5893-2F1D-81183FB393B8}"/>
              </a:ext>
            </a:extLst>
          </p:cNvPr>
          <p:cNvGrpSpPr/>
          <p:nvPr/>
        </p:nvGrpSpPr>
        <p:grpSpPr>
          <a:xfrm>
            <a:off x="5009755" y="3767889"/>
            <a:ext cx="320040" cy="320040"/>
            <a:chOff x="5951900" y="4858778"/>
            <a:chExt cx="320040" cy="320040"/>
          </a:xfrm>
        </p:grpSpPr>
        <p:sp>
          <p:nvSpPr>
            <p:cNvPr id="104" name="Oval 103">
              <a:extLst>
                <a:ext uri="{FF2B5EF4-FFF2-40B4-BE49-F238E27FC236}">
                  <a16:creationId xmlns:a16="http://schemas.microsoft.com/office/drawing/2014/main" id="{92534B0C-2F40-A924-63E1-F0EDBE3E7B41}"/>
                </a:ext>
              </a:extLst>
            </p:cNvPr>
            <p:cNvSpPr/>
            <p:nvPr/>
          </p:nvSpPr>
          <p:spPr bwMode="auto">
            <a:xfrm>
              <a:off x="5951900" y="4858778"/>
              <a:ext cx="320040" cy="320040"/>
            </a:xfrm>
            <a:prstGeom prst="ellipse">
              <a:avLst/>
            </a:prstGeom>
            <a:solidFill>
              <a:schemeClr val="bg1"/>
            </a:solidFill>
            <a:ln w="28575">
              <a:solidFill>
                <a:schemeClr val="bg1">
                  <a:lumMod val="85000"/>
                </a:schemeClr>
              </a:solidFill>
            </a:ln>
            <a:effectLst/>
          </p:spPr>
          <p:txBody>
            <a:bodyPr wrap="square" lIns="0" tIns="0" rIns="0" bIns="0" rtlCol="0"/>
            <a:lstStyle/>
            <a:p>
              <a:pPr marL="0" marR="0" lvl="0" indent="0" algn="l" defTabSz="623318" rtl="0" eaLnBrk="1" fontAlgn="auto" latinLnBrk="0" hangingPunct="1">
                <a:lnSpc>
                  <a:spcPct val="100000"/>
                </a:lnSpc>
                <a:spcBef>
                  <a:spcPts val="0"/>
                </a:spcBef>
                <a:spcAft>
                  <a:spcPts val="0"/>
                </a:spcAft>
                <a:buClrTx/>
                <a:buSzTx/>
                <a:buFontTx/>
                <a:buNone/>
                <a:tabLst/>
                <a:defRPr/>
              </a:pPr>
              <a:endParaRPr kumimoji="0" lang="en-US" sz="1226" b="0" i="0" u="none" strike="noStrike" kern="0" cap="none" spc="0" normalizeH="0" baseline="0" noProof="0">
                <a:ln>
                  <a:noFill/>
                </a:ln>
                <a:solidFill>
                  <a:prstClr val="black"/>
                </a:solidFill>
                <a:effectLst/>
                <a:uLnTx/>
                <a:uFillTx/>
                <a:latin typeface="Calibri"/>
                <a:ea typeface="+mn-ea"/>
                <a:cs typeface="+mn-cs"/>
              </a:endParaRPr>
            </a:p>
          </p:txBody>
        </p:sp>
        <p:sp>
          <p:nvSpPr>
            <p:cNvPr id="105" name="Freeform: Shape 104">
              <a:extLst>
                <a:ext uri="{FF2B5EF4-FFF2-40B4-BE49-F238E27FC236}">
                  <a16:creationId xmlns:a16="http://schemas.microsoft.com/office/drawing/2014/main" id="{5F974EF0-119A-CAF1-EF36-1D98AD699728}"/>
                </a:ext>
              </a:extLst>
            </p:cNvPr>
            <p:cNvSpPr>
              <a:spLocks noChangeAspect="1"/>
            </p:cNvSpPr>
            <p:nvPr/>
          </p:nvSpPr>
          <p:spPr>
            <a:xfrm flipH="1">
              <a:off x="6025720" y="4953344"/>
              <a:ext cx="172400" cy="126872"/>
            </a:xfrm>
            <a:custGeom>
              <a:avLst/>
              <a:gdLst>
                <a:gd name="connsiteX0" fmla="*/ 438125 w 438124"/>
                <a:gd name="connsiteY0" fmla="*/ 161212 h 322424"/>
                <a:gd name="connsiteX1" fmla="*/ 409550 w 438124"/>
                <a:gd name="connsiteY1" fmla="*/ 189787 h 322424"/>
                <a:gd name="connsiteX2" fmla="*/ 97511 w 438124"/>
                <a:gd name="connsiteY2" fmla="*/ 189787 h 322424"/>
                <a:gd name="connsiteX3" fmla="*/ 182093 w 438124"/>
                <a:gd name="connsiteY3" fmla="*/ 274369 h 322424"/>
                <a:gd name="connsiteX4" fmla="*/ 180667 w 438124"/>
                <a:gd name="connsiteY4" fmla="*/ 314755 h 322424"/>
                <a:gd name="connsiteX5" fmla="*/ 141707 w 438124"/>
                <a:gd name="connsiteY5" fmla="*/ 314755 h 322424"/>
                <a:gd name="connsiteX6" fmla="*/ 8357 w 438124"/>
                <a:gd name="connsiteY6" fmla="*/ 181405 h 322424"/>
                <a:gd name="connsiteX7" fmla="*/ 8357 w 438124"/>
                <a:gd name="connsiteY7" fmla="*/ 141019 h 322424"/>
                <a:gd name="connsiteX8" fmla="*/ 141707 w 438124"/>
                <a:gd name="connsiteY8" fmla="*/ 7669 h 322424"/>
                <a:gd name="connsiteX9" fmla="*/ 182093 w 438124"/>
                <a:gd name="connsiteY9" fmla="*/ 9095 h 322424"/>
                <a:gd name="connsiteX10" fmla="*/ 182093 w 438124"/>
                <a:gd name="connsiteY10" fmla="*/ 48055 h 322424"/>
                <a:gd name="connsiteX11" fmla="*/ 97511 w 438124"/>
                <a:gd name="connsiteY11" fmla="*/ 132637 h 322424"/>
                <a:gd name="connsiteX12" fmla="*/ 409550 w 438124"/>
                <a:gd name="connsiteY12" fmla="*/ 132637 h 322424"/>
                <a:gd name="connsiteX13" fmla="*/ 438125 w 438124"/>
                <a:gd name="connsiteY13" fmla="*/ 161212 h 322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8124" h="322424">
                  <a:moveTo>
                    <a:pt x="438125" y="161212"/>
                  </a:moveTo>
                  <a:cubicBezTo>
                    <a:pt x="438125" y="176994"/>
                    <a:pt x="425332" y="189787"/>
                    <a:pt x="409550" y="189787"/>
                  </a:cubicBezTo>
                  <a:lnTo>
                    <a:pt x="97511" y="189787"/>
                  </a:lnTo>
                  <a:lnTo>
                    <a:pt x="182093" y="274369"/>
                  </a:lnTo>
                  <a:cubicBezTo>
                    <a:pt x="192851" y="285915"/>
                    <a:pt x="192213" y="303997"/>
                    <a:pt x="180667" y="314755"/>
                  </a:cubicBezTo>
                  <a:cubicBezTo>
                    <a:pt x="169693" y="324981"/>
                    <a:pt x="152681" y="324981"/>
                    <a:pt x="141707" y="314755"/>
                  </a:cubicBezTo>
                  <a:lnTo>
                    <a:pt x="8357" y="181405"/>
                  </a:lnTo>
                  <a:cubicBezTo>
                    <a:pt x="-2786" y="170249"/>
                    <a:pt x="-2786" y="152176"/>
                    <a:pt x="8357" y="141019"/>
                  </a:cubicBezTo>
                  <a:lnTo>
                    <a:pt x="141707" y="7669"/>
                  </a:lnTo>
                  <a:cubicBezTo>
                    <a:pt x="153253" y="-3089"/>
                    <a:pt x="171334" y="-2451"/>
                    <a:pt x="182093" y="9095"/>
                  </a:cubicBezTo>
                  <a:cubicBezTo>
                    <a:pt x="192319" y="20069"/>
                    <a:pt x="192319" y="37081"/>
                    <a:pt x="182093" y="48055"/>
                  </a:cubicBezTo>
                  <a:lnTo>
                    <a:pt x="97511" y="132637"/>
                  </a:lnTo>
                  <a:lnTo>
                    <a:pt x="409550" y="132637"/>
                  </a:lnTo>
                  <a:cubicBezTo>
                    <a:pt x="425332" y="132637"/>
                    <a:pt x="438125" y="145430"/>
                    <a:pt x="438125" y="161212"/>
                  </a:cubicBezTo>
                  <a:close/>
                </a:path>
              </a:pathLst>
            </a:custGeom>
            <a:solidFill>
              <a:srgbClr val="000000"/>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06" name="Group 105">
            <a:extLst>
              <a:ext uri="{FF2B5EF4-FFF2-40B4-BE49-F238E27FC236}">
                <a16:creationId xmlns:a16="http://schemas.microsoft.com/office/drawing/2014/main" id="{46563209-2BD4-B38C-9A34-7A923880563D}"/>
              </a:ext>
            </a:extLst>
          </p:cNvPr>
          <p:cNvGrpSpPr/>
          <p:nvPr/>
        </p:nvGrpSpPr>
        <p:grpSpPr>
          <a:xfrm>
            <a:off x="6948913" y="3767889"/>
            <a:ext cx="320040" cy="320040"/>
            <a:chOff x="5951900" y="4858778"/>
            <a:chExt cx="320040" cy="320040"/>
          </a:xfrm>
        </p:grpSpPr>
        <p:sp>
          <p:nvSpPr>
            <p:cNvPr id="107" name="Oval 106">
              <a:extLst>
                <a:ext uri="{FF2B5EF4-FFF2-40B4-BE49-F238E27FC236}">
                  <a16:creationId xmlns:a16="http://schemas.microsoft.com/office/drawing/2014/main" id="{AAE4A8CF-1B8E-CE01-157A-F4D7083F6D22}"/>
                </a:ext>
              </a:extLst>
            </p:cNvPr>
            <p:cNvSpPr/>
            <p:nvPr/>
          </p:nvSpPr>
          <p:spPr bwMode="auto">
            <a:xfrm>
              <a:off x="5951900" y="4858778"/>
              <a:ext cx="320040" cy="320040"/>
            </a:xfrm>
            <a:prstGeom prst="ellipse">
              <a:avLst/>
            </a:prstGeom>
            <a:solidFill>
              <a:schemeClr val="bg1"/>
            </a:solidFill>
            <a:ln w="28575">
              <a:solidFill>
                <a:schemeClr val="bg1">
                  <a:lumMod val="85000"/>
                </a:schemeClr>
              </a:solidFill>
            </a:ln>
            <a:effectLst/>
          </p:spPr>
          <p:txBody>
            <a:bodyPr wrap="square" lIns="0" tIns="0" rIns="0" bIns="0" rtlCol="0"/>
            <a:lstStyle/>
            <a:p>
              <a:pPr marL="0" marR="0" lvl="0" indent="0" algn="l" defTabSz="623318" rtl="0" eaLnBrk="1" fontAlgn="auto" latinLnBrk="0" hangingPunct="1">
                <a:lnSpc>
                  <a:spcPct val="100000"/>
                </a:lnSpc>
                <a:spcBef>
                  <a:spcPts val="0"/>
                </a:spcBef>
                <a:spcAft>
                  <a:spcPts val="0"/>
                </a:spcAft>
                <a:buClrTx/>
                <a:buSzTx/>
                <a:buFontTx/>
                <a:buNone/>
                <a:tabLst/>
                <a:defRPr/>
              </a:pPr>
              <a:endParaRPr kumimoji="0" lang="en-US" sz="1226" b="0" i="0" u="none" strike="noStrike" kern="0" cap="none" spc="0" normalizeH="0" baseline="0" noProof="0">
                <a:ln>
                  <a:noFill/>
                </a:ln>
                <a:solidFill>
                  <a:prstClr val="black"/>
                </a:solidFill>
                <a:effectLst/>
                <a:uLnTx/>
                <a:uFillTx/>
                <a:latin typeface="Calibri"/>
                <a:ea typeface="+mn-ea"/>
                <a:cs typeface="+mn-cs"/>
              </a:endParaRPr>
            </a:p>
          </p:txBody>
        </p:sp>
        <p:sp>
          <p:nvSpPr>
            <p:cNvPr id="108" name="Freeform: Shape 107">
              <a:extLst>
                <a:ext uri="{FF2B5EF4-FFF2-40B4-BE49-F238E27FC236}">
                  <a16:creationId xmlns:a16="http://schemas.microsoft.com/office/drawing/2014/main" id="{47D86521-5C0B-50F3-719D-035719353D49}"/>
                </a:ext>
              </a:extLst>
            </p:cNvPr>
            <p:cNvSpPr>
              <a:spLocks noChangeAspect="1"/>
            </p:cNvSpPr>
            <p:nvPr/>
          </p:nvSpPr>
          <p:spPr>
            <a:xfrm flipH="1">
              <a:off x="6025720" y="4953344"/>
              <a:ext cx="172400" cy="126872"/>
            </a:xfrm>
            <a:custGeom>
              <a:avLst/>
              <a:gdLst>
                <a:gd name="connsiteX0" fmla="*/ 438125 w 438124"/>
                <a:gd name="connsiteY0" fmla="*/ 161212 h 322424"/>
                <a:gd name="connsiteX1" fmla="*/ 409550 w 438124"/>
                <a:gd name="connsiteY1" fmla="*/ 189787 h 322424"/>
                <a:gd name="connsiteX2" fmla="*/ 97511 w 438124"/>
                <a:gd name="connsiteY2" fmla="*/ 189787 h 322424"/>
                <a:gd name="connsiteX3" fmla="*/ 182093 w 438124"/>
                <a:gd name="connsiteY3" fmla="*/ 274369 h 322424"/>
                <a:gd name="connsiteX4" fmla="*/ 180667 w 438124"/>
                <a:gd name="connsiteY4" fmla="*/ 314755 h 322424"/>
                <a:gd name="connsiteX5" fmla="*/ 141707 w 438124"/>
                <a:gd name="connsiteY5" fmla="*/ 314755 h 322424"/>
                <a:gd name="connsiteX6" fmla="*/ 8357 w 438124"/>
                <a:gd name="connsiteY6" fmla="*/ 181405 h 322424"/>
                <a:gd name="connsiteX7" fmla="*/ 8357 w 438124"/>
                <a:gd name="connsiteY7" fmla="*/ 141019 h 322424"/>
                <a:gd name="connsiteX8" fmla="*/ 141707 w 438124"/>
                <a:gd name="connsiteY8" fmla="*/ 7669 h 322424"/>
                <a:gd name="connsiteX9" fmla="*/ 182093 w 438124"/>
                <a:gd name="connsiteY9" fmla="*/ 9095 h 322424"/>
                <a:gd name="connsiteX10" fmla="*/ 182093 w 438124"/>
                <a:gd name="connsiteY10" fmla="*/ 48055 h 322424"/>
                <a:gd name="connsiteX11" fmla="*/ 97511 w 438124"/>
                <a:gd name="connsiteY11" fmla="*/ 132637 h 322424"/>
                <a:gd name="connsiteX12" fmla="*/ 409550 w 438124"/>
                <a:gd name="connsiteY12" fmla="*/ 132637 h 322424"/>
                <a:gd name="connsiteX13" fmla="*/ 438125 w 438124"/>
                <a:gd name="connsiteY13" fmla="*/ 161212 h 322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8124" h="322424">
                  <a:moveTo>
                    <a:pt x="438125" y="161212"/>
                  </a:moveTo>
                  <a:cubicBezTo>
                    <a:pt x="438125" y="176994"/>
                    <a:pt x="425332" y="189787"/>
                    <a:pt x="409550" y="189787"/>
                  </a:cubicBezTo>
                  <a:lnTo>
                    <a:pt x="97511" y="189787"/>
                  </a:lnTo>
                  <a:lnTo>
                    <a:pt x="182093" y="274369"/>
                  </a:lnTo>
                  <a:cubicBezTo>
                    <a:pt x="192851" y="285915"/>
                    <a:pt x="192213" y="303997"/>
                    <a:pt x="180667" y="314755"/>
                  </a:cubicBezTo>
                  <a:cubicBezTo>
                    <a:pt x="169693" y="324981"/>
                    <a:pt x="152681" y="324981"/>
                    <a:pt x="141707" y="314755"/>
                  </a:cubicBezTo>
                  <a:lnTo>
                    <a:pt x="8357" y="181405"/>
                  </a:lnTo>
                  <a:cubicBezTo>
                    <a:pt x="-2786" y="170249"/>
                    <a:pt x="-2786" y="152176"/>
                    <a:pt x="8357" y="141019"/>
                  </a:cubicBezTo>
                  <a:lnTo>
                    <a:pt x="141707" y="7669"/>
                  </a:lnTo>
                  <a:cubicBezTo>
                    <a:pt x="153253" y="-3089"/>
                    <a:pt x="171334" y="-2451"/>
                    <a:pt x="182093" y="9095"/>
                  </a:cubicBezTo>
                  <a:cubicBezTo>
                    <a:pt x="192319" y="20069"/>
                    <a:pt x="192319" y="37081"/>
                    <a:pt x="182093" y="48055"/>
                  </a:cubicBezTo>
                  <a:lnTo>
                    <a:pt x="97511" y="132637"/>
                  </a:lnTo>
                  <a:lnTo>
                    <a:pt x="409550" y="132637"/>
                  </a:lnTo>
                  <a:cubicBezTo>
                    <a:pt x="425332" y="132637"/>
                    <a:pt x="438125" y="145430"/>
                    <a:pt x="438125" y="161212"/>
                  </a:cubicBezTo>
                  <a:close/>
                </a:path>
              </a:pathLst>
            </a:custGeom>
            <a:solidFill>
              <a:srgbClr val="000000"/>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111" name="Rectangle 110">
            <a:extLst>
              <a:ext uri="{FF2B5EF4-FFF2-40B4-BE49-F238E27FC236}">
                <a16:creationId xmlns:a16="http://schemas.microsoft.com/office/drawing/2014/main" id="{960A9830-1255-A631-1A38-4B98296F80C1}"/>
              </a:ext>
            </a:extLst>
          </p:cNvPr>
          <p:cNvSpPr/>
          <p:nvPr/>
        </p:nvSpPr>
        <p:spPr>
          <a:xfrm>
            <a:off x="9856601" y="4281918"/>
            <a:ext cx="927222" cy="227020"/>
          </a:xfrm>
          <a:prstGeom prst="rect">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43383054"/>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13F74D-99CA-C6BF-8979-2AC1D10D14B8}"/>
              </a:ext>
            </a:extLst>
          </p:cNvPr>
          <p:cNvSpPr>
            <a:spLocks noGrp="1"/>
          </p:cNvSpPr>
          <p:nvPr>
            <p:ph type="title"/>
          </p:nvPr>
        </p:nvSpPr>
        <p:spPr/>
        <p:txBody>
          <a:bodyPr/>
          <a:lstStyle/>
          <a:p>
            <a:r>
              <a:rPr lang="en-US" sz="4400">
                <a:latin typeface="Segoe UI" panose="020B0502040204020203" pitchFamily="34" charset="0"/>
              </a:rPr>
              <a:t>User to Group Affiliation</a:t>
            </a:r>
            <a:br>
              <a:rPr lang="en-US" sz="4400">
                <a:latin typeface="Segoe UI" panose="020B0502040204020203" pitchFamily="34" charset="0"/>
              </a:rPr>
            </a:br>
            <a:endParaRPr lang="en-US"/>
          </a:p>
        </p:txBody>
      </p:sp>
      <p:pic>
        <p:nvPicPr>
          <p:cNvPr id="5" name="Picture 4">
            <a:extLst>
              <a:ext uri="{FF2B5EF4-FFF2-40B4-BE49-F238E27FC236}">
                <a16:creationId xmlns:a16="http://schemas.microsoft.com/office/drawing/2014/main" id="{42AA28FC-54E8-99AA-3C97-B419511A0E39}"/>
              </a:ext>
            </a:extLst>
          </p:cNvPr>
          <p:cNvPicPr>
            <a:picLocks noChangeAspect="1"/>
          </p:cNvPicPr>
          <p:nvPr/>
        </p:nvPicPr>
        <p:blipFill>
          <a:blip r:embed="rId2"/>
          <a:stretch>
            <a:fillRect/>
          </a:stretch>
        </p:blipFill>
        <p:spPr>
          <a:xfrm>
            <a:off x="5386405" y="1172953"/>
            <a:ext cx="3685224" cy="5370371"/>
          </a:xfrm>
          <a:prstGeom prst="rect">
            <a:avLst/>
          </a:prstGeom>
        </p:spPr>
      </p:pic>
      <p:sp>
        <p:nvSpPr>
          <p:cNvPr id="6" name="Rectangle 5">
            <a:extLst>
              <a:ext uri="{FF2B5EF4-FFF2-40B4-BE49-F238E27FC236}">
                <a16:creationId xmlns:a16="http://schemas.microsoft.com/office/drawing/2014/main" id="{8D1AE91D-B6C1-4E36-CDCB-553670C377DA}"/>
              </a:ext>
            </a:extLst>
          </p:cNvPr>
          <p:cNvSpPr/>
          <p:nvPr/>
        </p:nvSpPr>
        <p:spPr>
          <a:xfrm>
            <a:off x="5442256" y="3535668"/>
            <a:ext cx="1961230" cy="195492"/>
          </a:xfrm>
          <a:prstGeom prst="rect">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35F01B53-F541-2416-B848-3FABFD51137C}"/>
              </a:ext>
            </a:extLst>
          </p:cNvPr>
          <p:cNvSpPr txBox="1"/>
          <p:nvPr/>
        </p:nvSpPr>
        <p:spPr>
          <a:xfrm>
            <a:off x="390985" y="1513490"/>
            <a:ext cx="4572000" cy="4062651"/>
          </a:xfrm>
          <a:prstGeom prst="rect">
            <a:avLst/>
          </a:prstGeom>
          <a:noFill/>
        </p:spPr>
        <p:txBody>
          <a:bodyPr wrap="square" rtlCol="0">
            <a:spAutoFit/>
          </a:bodyPr>
          <a:lstStyle/>
          <a:p>
            <a:pPr marL="285750" indent="-285750">
              <a:buFont typeface="Arial" panose="020B0604020202020204" pitchFamily="34" charset="0"/>
              <a:buChar char="•"/>
            </a:pPr>
            <a:r>
              <a:rPr lang="en-US">
                <a:solidFill>
                  <a:srgbClr val="161616"/>
                </a:solidFill>
                <a:latin typeface="Segoe UI" panose="020B0502040204020203" pitchFamily="34" charset="0"/>
              </a:rPr>
              <a:t>D</a:t>
            </a:r>
            <a:r>
              <a:rPr lang="en-US" b="0" i="0">
                <a:solidFill>
                  <a:srgbClr val="161616"/>
                </a:solidFill>
                <a:effectLst/>
                <a:latin typeface="Segoe UI" panose="020B0502040204020203" pitchFamily="34" charset="0"/>
              </a:rPr>
              <a:t>etects user affiliation with other users within the group, based on organization's reporting-structure similarity.</a:t>
            </a:r>
          </a:p>
          <a:p>
            <a:pPr marL="285750" indent="-285750">
              <a:buFont typeface="Arial" panose="020B0604020202020204" pitchFamily="34" charset="0"/>
              <a:buChar char="•"/>
            </a:pPr>
            <a:endParaRPr lang="en-US">
              <a:solidFill>
                <a:srgbClr val="161616"/>
              </a:solidFill>
              <a:latin typeface="Segoe UI" panose="020B0502040204020203" pitchFamily="34" charset="0"/>
            </a:endParaRPr>
          </a:p>
          <a:p>
            <a:pPr marL="285750" indent="-285750">
              <a:buFont typeface="Arial" panose="020B0604020202020204" pitchFamily="34" charset="0"/>
              <a:buChar char="•"/>
            </a:pPr>
            <a:r>
              <a:rPr lang="en-US" b="0" i="0">
                <a:solidFill>
                  <a:srgbClr val="161616"/>
                </a:solidFill>
                <a:effectLst/>
                <a:latin typeface="Segoe UI" panose="020B0502040204020203" pitchFamily="34" charset="0"/>
              </a:rPr>
              <a:t>Users who are distant from all the other group members based on their organization's chart, are considered to have "low affiliation" within the group.</a:t>
            </a:r>
          </a:p>
          <a:p>
            <a:pPr marL="285750" indent="-285750">
              <a:buFont typeface="Arial" panose="020B0604020202020204" pitchFamily="34" charset="0"/>
              <a:buChar char="•"/>
            </a:pPr>
            <a:endParaRPr lang="en-US">
              <a:solidFill>
                <a:srgbClr val="161616"/>
              </a:solidFill>
              <a:latin typeface="Segoe UI" panose="020B0502040204020203" pitchFamily="34" charset="0"/>
            </a:endParaRPr>
          </a:p>
          <a:p>
            <a:endParaRPr lang="en-US">
              <a:solidFill>
                <a:srgbClr val="161616"/>
              </a:solidFill>
              <a:latin typeface="Segoe UI" panose="020B0502040204020203" pitchFamily="34" charset="0"/>
            </a:endParaRPr>
          </a:p>
          <a:p>
            <a:r>
              <a:rPr lang="en-US" sz="1400" i="1">
                <a:solidFill>
                  <a:srgbClr val="161616"/>
                </a:solidFill>
                <a:latin typeface="Segoe UI" panose="020B0502040204020203" pitchFamily="34" charset="0"/>
              </a:rPr>
              <a:t>** Only </a:t>
            </a:r>
            <a:r>
              <a:rPr lang="en-US" sz="1400" b="0" i="1">
                <a:solidFill>
                  <a:srgbClr val="161616"/>
                </a:solidFill>
                <a:effectLst/>
                <a:latin typeface="Segoe UI" panose="020B0502040204020203" pitchFamily="34" charset="0"/>
              </a:rPr>
              <a:t>available for users in your directory.</a:t>
            </a:r>
          </a:p>
          <a:p>
            <a:r>
              <a:rPr lang="en-US" sz="1400" i="1">
                <a:solidFill>
                  <a:srgbClr val="161616"/>
                </a:solidFill>
                <a:latin typeface="Segoe UI" panose="020B0502040204020203" pitchFamily="34" charset="0"/>
              </a:rPr>
              <a:t>**</a:t>
            </a:r>
            <a:r>
              <a:rPr lang="en-US" sz="1400" b="0" i="1">
                <a:solidFill>
                  <a:srgbClr val="161616"/>
                </a:solidFill>
                <a:effectLst/>
                <a:latin typeface="Segoe UI" panose="020B0502040204020203" pitchFamily="34" charset="0"/>
              </a:rPr>
              <a:t> A user should have a manager attribute</a:t>
            </a:r>
          </a:p>
          <a:p>
            <a:r>
              <a:rPr lang="en-US" sz="1400" b="0" i="1">
                <a:solidFill>
                  <a:srgbClr val="161616"/>
                </a:solidFill>
                <a:effectLst/>
                <a:latin typeface="Segoe UI" panose="020B0502040204020203" pitchFamily="34" charset="0"/>
              </a:rPr>
              <a:t>**Groups with more than 600 users are not supported.</a:t>
            </a:r>
            <a:endParaRPr lang="en-US" sz="1400" i="1">
              <a:solidFill>
                <a:srgbClr val="161616"/>
              </a:solidFill>
              <a:latin typeface="Segoe UI" panose="020B0502040204020203" pitchFamily="34" charset="0"/>
            </a:endParaRPr>
          </a:p>
          <a:p>
            <a:endParaRPr lang="en-US"/>
          </a:p>
        </p:txBody>
      </p:sp>
      <p:sp>
        <p:nvSpPr>
          <p:cNvPr id="3" name="TextBox 2">
            <a:extLst>
              <a:ext uri="{FF2B5EF4-FFF2-40B4-BE49-F238E27FC236}">
                <a16:creationId xmlns:a16="http://schemas.microsoft.com/office/drawing/2014/main" id="{2708F911-C3DF-4A46-503A-83BFC0F6B7C2}"/>
              </a:ext>
            </a:extLst>
          </p:cNvPr>
          <p:cNvSpPr txBox="1"/>
          <p:nvPr/>
        </p:nvSpPr>
        <p:spPr>
          <a:xfrm>
            <a:off x="390985" y="6166131"/>
            <a:ext cx="2505964" cy="369332"/>
          </a:xfrm>
          <a:prstGeom prst="rect">
            <a:avLst/>
          </a:prstGeom>
          <a:noFill/>
        </p:spPr>
        <p:txBody>
          <a:bodyPr wrap="square" rtlCol="0">
            <a:spAutoFit/>
          </a:bodyPr>
          <a:lstStyle/>
          <a:p>
            <a:r>
              <a:rPr lang="en-US">
                <a:hlinkClick r:id="rId3"/>
              </a:rPr>
              <a:t>Demo</a:t>
            </a:r>
            <a:endParaRPr lang="en-US"/>
          </a:p>
        </p:txBody>
      </p:sp>
    </p:spTree>
    <p:extLst>
      <p:ext uri="{BB962C8B-B14F-4D97-AF65-F5344CB8AC3E}">
        <p14:creationId xmlns:p14="http://schemas.microsoft.com/office/powerpoint/2010/main" val="366286037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DBCB3F2-6331-9BB7-75E7-B147259D0DFA}"/>
              </a:ext>
            </a:extLst>
          </p:cNvPr>
          <p:cNvSpPr>
            <a:spLocks noGrp="1"/>
          </p:cNvSpPr>
          <p:nvPr>
            <p:ph type="title"/>
          </p:nvPr>
        </p:nvSpPr>
        <p:spPr>
          <a:xfrm>
            <a:off x="588263" y="457200"/>
            <a:ext cx="11018520" cy="923330"/>
          </a:xfrm>
        </p:spPr>
        <p:txBody>
          <a:bodyPr>
            <a:normAutofit/>
          </a:bodyPr>
          <a:lstStyle/>
          <a:p>
            <a:r>
              <a:rPr lang="en-US"/>
              <a:t>AR – PIM for Groups</a:t>
            </a:r>
            <a:br>
              <a:rPr lang="en-US"/>
            </a:br>
            <a:r>
              <a:rPr lang="en-US" sz="2400"/>
              <a:t>Public preview</a:t>
            </a:r>
            <a:endParaRPr lang="en-US"/>
          </a:p>
        </p:txBody>
      </p:sp>
      <p:sp>
        <p:nvSpPr>
          <p:cNvPr id="5" name="TextBox 4">
            <a:extLst>
              <a:ext uri="{FF2B5EF4-FFF2-40B4-BE49-F238E27FC236}">
                <a16:creationId xmlns:a16="http://schemas.microsoft.com/office/drawing/2014/main" id="{21691B19-E963-FE52-DA14-6710FD61B3C2}"/>
              </a:ext>
            </a:extLst>
          </p:cNvPr>
          <p:cNvSpPr txBox="1"/>
          <p:nvPr/>
        </p:nvSpPr>
        <p:spPr>
          <a:xfrm>
            <a:off x="588263" y="1897901"/>
            <a:ext cx="3999503" cy="2031325"/>
          </a:xfrm>
          <a:prstGeom prst="rect">
            <a:avLst/>
          </a:prstGeom>
          <a:noFill/>
        </p:spPr>
        <p:txBody>
          <a:bodyPr wrap="square">
            <a:spAutoFit/>
          </a:bodyPr>
          <a:lstStyle/>
          <a:p>
            <a:pPr algn="l"/>
            <a:r>
              <a:rPr lang="en-US" b="1">
                <a:solidFill>
                  <a:srgbClr val="161616"/>
                </a:solidFill>
                <a:latin typeface="Segoe UI" panose="020B0502040204020203" pitchFamily="34" charset="0"/>
              </a:rPr>
              <a:t>Review access for PIM for Groups</a:t>
            </a:r>
            <a:br>
              <a:rPr lang="en-US">
                <a:solidFill>
                  <a:srgbClr val="161616"/>
                </a:solidFill>
                <a:latin typeface="Segoe UI" panose="020B0502040204020203" pitchFamily="34" charset="0"/>
              </a:rPr>
            </a:br>
            <a:endParaRPr lang="en-US">
              <a:solidFill>
                <a:srgbClr val="161616"/>
              </a:solidFill>
              <a:latin typeface="Segoe UI" panose="020B0502040204020203" pitchFamily="34" charset="0"/>
            </a:endParaRPr>
          </a:p>
          <a:p>
            <a:pPr marL="285750" indent="-285750" algn="l">
              <a:buFont typeface="Arial" panose="020B0604020202020204" pitchFamily="34" charset="0"/>
              <a:buChar char="•"/>
            </a:pPr>
            <a:r>
              <a:rPr lang="en-US" b="0" i="0">
                <a:solidFill>
                  <a:srgbClr val="333333"/>
                </a:solidFill>
                <a:effectLst/>
                <a:latin typeface="SegoeUI"/>
              </a:rPr>
              <a:t>Includes active members of the grou</a:t>
            </a:r>
            <a:r>
              <a:rPr lang="en-US">
                <a:solidFill>
                  <a:srgbClr val="333333"/>
                </a:solidFill>
                <a:latin typeface="SegoeUI"/>
              </a:rPr>
              <a:t>p and eligible members</a:t>
            </a:r>
          </a:p>
          <a:p>
            <a:pPr marL="285750" indent="-285750" algn="l">
              <a:buFont typeface="Arial" panose="020B0604020202020204" pitchFamily="34" charset="0"/>
              <a:buChar char="•"/>
            </a:pPr>
            <a:r>
              <a:rPr lang="en-US">
                <a:solidFill>
                  <a:srgbClr val="333333"/>
                </a:solidFill>
                <a:latin typeface="SegoeUI"/>
              </a:rPr>
              <a:t>Only active owners can be assigned as reviewers</a:t>
            </a:r>
          </a:p>
          <a:p>
            <a:pPr marL="285750" indent="-285750" algn="l">
              <a:buFont typeface="Arial" panose="020B0604020202020204" pitchFamily="34" charset="0"/>
              <a:buChar char="•"/>
            </a:pPr>
            <a:r>
              <a:rPr lang="en-US">
                <a:solidFill>
                  <a:srgbClr val="333333"/>
                </a:solidFill>
                <a:latin typeface="SegoeUI"/>
              </a:rPr>
              <a:t>Inactivity of users up to 2 years</a:t>
            </a:r>
            <a:endParaRPr lang="en-US">
              <a:solidFill>
                <a:srgbClr val="161616"/>
              </a:solidFill>
              <a:latin typeface="Segoe UI" panose="020B0502040204020203" pitchFamily="34" charset="0"/>
            </a:endParaRPr>
          </a:p>
        </p:txBody>
      </p:sp>
      <p:pic>
        <p:nvPicPr>
          <p:cNvPr id="6" name="Picture 5">
            <a:extLst>
              <a:ext uri="{FF2B5EF4-FFF2-40B4-BE49-F238E27FC236}">
                <a16:creationId xmlns:a16="http://schemas.microsoft.com/office/drawing/2014/main" id="{AB11BECD-DF48-9C6F-47CA-254EFB04E6B1}"/>
              </a:ext>
            </a:extLst>
          </p:cNvPr>
          <p:cNvPicPr>
            <a:picLocks noChangeAspect="1"/>
          </p:cNvPicPr>
          <p:nvPr/>
        </p:nvPicPr>
        <p:blipFill>
          <a:blip r:embed="rId3"/>
          <a:stretch>
            <a:fillRect/>
          </a:stretch>
        </p:blipFill>
        <p:spPr>
          <a:xfrm>
            <a:off x="5562224" y="1529255"/>
            <a:ext cx="6183404" cy="408203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549798737"/>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8C804F-8827-0440-45AF-E8158ADC0FEA}"/>
              </a:ext>
            </a:extLst>
          </p:cNvPr>
          <p:cNvSpPr>
            <a:spLocks noGrp="1"/>
          </p:cNvSpPr>
          <p:nvPr>
            <p:ph type="title"/>
          </p:nvPr>
        </p:nvSpPr>
        <p:spPr>
          <a:xfrm>
            <a:off x="588263" y="457200"/>
            <a:ext cx="5230646" cy="1107996"/>
          </a:xfrm>
        </p:spPr>
        <p:txBody>
          <a:bodyPr>
            <a:normAutofit/>
          </a:bodyPr>
          <a:lstStyle/>
          <a:p>
            <a:r>
              <a:rPr lang="en-US"/>
              <a:t>Access Review history report</a:t>
            </a:r>
          </a:p>
        </p:txBody>
      </p:sp>
      <p:sp>
        <p:nvSpPr>
          <p:cNvPr id="3" name="Freeform 2">
            <a:extLst>
              <a:ext uri="{FF2B5EF4-FFF2-40B4-BE49-F238E27FC236}">
                <a16:creationId xmlns:a16="http://schemas.microsoft.com/office/drawing/2014/main" id="{CBC647CC-9409-168B-6677-6A434437B400}"/>
              </a:ext>
            </a:extLst>
          </p:cNvPr>
          <p:cNvSpPr/>
          <p:nvPr/>
        </p:nvSpPr>
        <p:spPr bwMode="auto">
          <a:xfrm>
            <a:off x="6095999" y="-1"/>
            <a:ext cx="6129251" cy="6858000"/>
          </a:xfrm>
          <a:custGeom>
            <a:avLst/>
            <a:gdLst>
              <a:gd name="connsiteX0" fmla="*/ 7028482 w 7028482"/>
              <a:gd name="connsiteY0" fmla="*/ 0 h 6858000"/>
              <a:gd name="connsiteX1" fmla="*/ 7028482 w 7028482"/>
              <a:gd name="connsiteY1" fmla="*/ 1 h 6858000"/>
              <a:gd name="connsiteX2" fmla="*/ 7028482 w 7028482"/>
              <a:gd name="connsiteY2" fmla="*/ 1529383 h 6858000"/>
              <a:gd name="connsiteX3" fmla="*/ 7028482 w 7028482"/>
              <a:gd name="connsiteY3" fmla="*/ 2476871 h 6858000"/>
              <a:gd name="connsiteX4" fmla="*/ 7028482 w 7028482"/>
              <a:gd name="connsiteY4" fmla="*/ 5328617 h 6858000"/>
              <a:gd name="connsiteX5" fmla="*/ 7028482 w 7028482"/>
              <a:gd name="connsiteY5" fmla="*/ 6858000 h 6858000"/>
              <a:gd name="connsiteX6" fmla="*/ 5876815 w 7028482"/>
              <a:gd name="connsiteY6" fmla="*/ 6858000 h 6858000"/>
              <a:gd name="connsiteX7" fmla="*/ 2835752 w 7028482"/>
              <a:gd name="connsiteY7" fmla="*/ 6858000 h 6858000"/>
              <a:gd name="connsiteX8" fmla="*/ 1143023 w 7028482"/>
              <a:gd name="connsiteY8" fmla="*/ 6858000 h 6858000"/>
              <a:gd name="connsiteX9" fmla="*/ 0 w 7028482"/>
              <a:gd name="connsiteY9" fmla="*/ 5714977 h 6858000"/>
              <a:gd name="connsiteX10" fmla="*/ 0 w 7028482"/>
              <a:gd name="connsiteY10" fmla="*/ 2476871 h 6858000"/>
              <a:gd name="connsiteX11" fmla="*/ 0 w 7028482"/>
              <a:gd name="connsiteY11" fmla="*/ 1143023 h 6858000"/>
              <a:gd name="connsiteX12" fmla="*/ 0 w 7028482"/>
              <a:gd name="connsiteY12" fmla="*/ 1 h 6858000"/>
              <a:gd name="connsiteX13" fmla="*/ 7028462 w 7028482"/>
              <a:gd name="connsiteY13" fmla="*/ 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028482" h="6858000">
                <a:moveTo>
                  <a:pt x="7028482" y="0"/>
                </a:moveTo>
                <a:lnTo>
                  <a:pt x="7028482" y="1"/>
                </a:lnTo>
                <a:lnTo>
                  <a:pt x="7028482" y="1529383"/>
                </a:lnTo>
                <a:lnTo>
                  <a:pt x="7028482" y="2476871"/>
                </a:lnTo>
                <a:lnTo>
                  <a:pt x="7028482" y="5328617"/>
                </a:lnTo>
                <a:lnTo>
                  <a:pt x="7028482" y="6858000"/>
                </a:lnTo>
                <a:lnTo>
                  <a:pt x="5876815" y="6858000"/>
                </a:lnTo>
                <a:lnTo>
                  <a:pt x="2835752" y="6858000"/>
                </a:lnTo>
                <a:lnTo>
                  <a:pt x="1143023" y="6858000"/>
                </a:lnTo>
                <a:cubicBezTo>
                  <a:pt x="511749" y="6858000"/>
                  <a:pt x="0" y="6346251"/>
                  <a:pt x="0" y="5714977"/>
                </a:cubicBezTo>
                <a:lnTo>
                  <a:pt x="0" y="2476871"/>
                </a:lnTo>
                <a:lnTo>
                  <a:pt x="0" y="1143023"/>
                </a:lnTo>
                <a:lnTo>
                  <a:pt x="0" y="1"/>
                </a:lnTo>
                <a:lnTo>
                  <a:pt x="7028462" y="1"/>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3" name="TextBox 32">
            <a:extLst>
              <a:ext uri="{FF2B5EF4-FFF2-40B4-BE49-F238E27FC236}">
                <a16:creationId xmlns:a16="http://schemas.microsoft.com/office/drawing/2014/main" id="{A05EB273-B2B1-5729-8C86-82E824CD96D8}"/>
              </a:ext>
            </a:extLst>
          </p:cNvPr>
          <p:cNvSpPr txBox="1"/>
          <p:nvPr/>
        </p:nvSpPr>
        <p:spPr>
          <a:xfrm>
            <a:off x="588263" y="2155428"/>
            <a:ext cx="4754630" cy="3785652"/>
          </a:xfrm>
          <a:prstGeom prst="rect">
            <a:avLst/>
          </a:prstGeom>
          <a:noFill/>
        </p:spPr>
        <p:txBody>
          <a:bodyPr wrap="square">
            <a:spAutoFit/>
          </a:bodyPr>
          <a:lstStyle/>
          <a:p>
            <a:pPr marL="342900" indent="-342900">
              <a:buFont typeface="Arial" panose="020B0604020202020204" pitchFamily="34" charset="0"/>
              <a:buChar char="•"/>
            </a:pPr>
            <a:r>
              <a:rPr lang="en-US" sz="2000"/>
              <a:t>Downloadable review history to gain more insight on Access Reviews.</a:t>
            </a:r>
          </a:p>
          <a:p>
            <a:pPr marL="342900" indent="-342900">
              <a:buFont typeface="Arial" panose="020B0604020202020204" pitchFamily="34" charset="0"/>
              <a:buChar char="•"/>
            </a:pPr>
            <a:endParaRPr lang="en-US" sz="2000"/>
          </a:p>
          <a:p>
            <a:pPr marL="342900" indent="-342900">
              <a:buFont typeface="Arial" panose="020B0604020202020204" pitchFamily="34" charset="0"/>
              <a:buChar char="•"/>
            </a:pPr>
            <a:r>
              <a:rPr lang="en-US" sz="2000"/>
              <a:t>Download results for audit and compliance needs, or to integrate with other solutions.</a:t>
            </a:r>
          </a:p>
          <a:p>
            <a:pPr marL="342900" indent="-342900">
              <a:buFont typeface="Arial" panose="020B0604020202020204" pitchFamily="34" charset="0"/>
              <a:buChar char="•"/>
            </a:pPr>
            <a:endParaRPr lang="en-US" sz="2000"/>
          </a:p>
          <a:p>
            <a:pPr marL="342900" indent="-342900">
              <a:buFont typeface="Arial" panose="020B0604020202020204" pitchFamily="34" charset="0"/>
              <a:buChar char="•"/>
            </a:pPr>
            <a:r>
              <a:rPr lang="en-US" sz="2000"/>
              <a:t>Reports can be constructed to include specific access reviews, for a specific time frame, and can be filtered to include different review types and review result.</a:t>
            </a:r>
          </a:p>
        </p:txBody>
      </p:sp>
      <p:pic>
        <p:nvPicPr>
          <p:cNvPr id="4" name="Content Placeholder 5" descr="Graphical user interface, text, application, email&#10;&#10;Description automatically generated">
            <a:extLst>
              <a:ext uri="{FF2B5EF4-FFF2-40B4-BE49-F238E27FC236}">
                <a16:creationId xmlns:a16="http://schemas.microsoft.com/office/drawing/2014/main" id="{D43ACDB7-0296-14A5-57D5-1517472A5746}"/>
              </a:ext>
            </a:extLst>
          </p:cNvPr>
          <p:cNvPicPr>
            <a:picLocks noChangeAspect="1"/>
          </p:cNvPicPr>
          <p:nvPr/>
        </p:nvPicPr>
        <p:blipFill>
          <a:blip r:embed="rId3"/>
          <a:stretch>
            <a:fillRect/>
          </a:stretch>
        </p:blipFill>
        <p:spPr>
          <a:xfrm>
            <a:off x="6331678" y="2002963"/>
            <a:ext cx="5810250" cy="2571750"/>
          </a:xfrm>
          <a:prstGeom prst="rect">
            <a:avLst/>
          </a:prstGeom>
        </p:spPr>
      </p:pic>
    </p:spTree>
    <p:extLst>
      <p:ext uri="{BB962C8B-B14F-4D97-AF65-F5344CB8AC3E}">
        <p14:creationId xmlns:p14="http://schemas.microsoft.com/office/powerpoint/2010/main" val="4060749268"/>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78E78D8-753E-25CD-6B2F-A0225CCD3F84}"/>
              </a:ext>
            </a:extLst>
          </p:cNvPr>
          <p:cNvSpPr>
            <a:spLocks noGrp="1"/>
          </p:cNvSpPr>
          <p:nvPr>
            <p:ph type="title"/>
          </p:nvPr>
        </p:nvSpPr>
        <p:spPr/>
        <p:txBody>
          <a:bodyPr/>
          <a:lstStyle/>
          <a:p>
            <a:r>
              <a:rPr lang="en-US"/>
              <a:t>Deploying Access Reviews Guide</a:t>
            </a:r>
          </a:p>
        </p:txBody>
      </p:sp>
      <p:graphicFrame>
        <p:nvGraphicFramePr>
          <p:cNvPr id="6" name="Table 20">
            <a:extLst>
              <a:ext uri="{FF2B5EF4-FFF2-40B4-BE49-F238E27FC236}">
                <a16:creationId xmlns:a16="http://schemas.microsoft.com/office/drawing/2014/main" id="{600A0CC9-8950-3E00-81D5-257123AA7073}"/>
              </a:ext>
            </a:extLst>
          </p:cNvPr>
          <p:cNvGraphicFramePr>
            <a:graphicFrameLocks noGrp="1"/>
          </p:cNvGraphicFramePr>
          <p:nvPr>
            <p:extLst>
              <p:ext uri="{D42A27DB-BD31-4B8C-83A1-F6EECF244321}">
                <p14:modId xmlns:p14="http://schemas.microsoft.com/office/powerpoint/2010/main" val="3433569340"/>
              </p:ext>
            </p:extLst>
          </p:nvPr>
        </p:nvGraphicFramePr>
        <p:xfrm>
          <a:off x="838200" y="2243198"/>
          <a:ext cx="10015226" cy="2362200"/>
        </p:xfrm>
        <a:graphic>
          <a:graphicData uri="http://schemas.openxmlformats.org/drawingml/2006/table">
            <a:tbl>
              <a:tblPr firstRow="1" bandRow="1">
                <a:tableStyleId>{3B4B98B0-60AC-42C2-AFA5-B58CD77FA1E5}</a:tableStyleId>
              </a:tblPr>
              <a:tblGrid>
                <a:gridCol w="5007613">
                  <a:extLst>
                    <a:ext uri="{9D8B030D-6E8A-4147-A177-3AD203B41FA5}">
                      <a16:colId xmlns:a16="http://schemas.microsoft.com/office/drawing/2014/main" val="1420714092"/>
                    </a:ext>
                  </a:extLst>
                </a:gridCol>
                <a:gridCol w="5007613">
                  <a:extLst>
                    <a:ext uri="{9D8B030D-6E8A-4147-A177-3AD203B41FA5}">
                      <a16:colId xmlns:a16="http://schemas.microsoft.com/office/drawing/2014/main" val="2426899440"/>
                    </a:ext>
                  </a:extLst>
                </a:gridCol>
              </a:tblGrid>
              <a:tr h="370840">
                <a:tc>
                  <a:txBody>
                    <a:bodyPr/>
                    <a:lstStyle/>
                    <a:p>
                      <a:r>
                        <a:rPr lang="en-GB" sz="1600"/>
                        <a:t>Scenario</a:t>
                      </a:r>
                      <a:endParaRPr lang="de-DE" sz="1600"/>
                    </a:p>
                  </a:txBody>
                  <a:tcPr/>
                </a:tc>
                <a:tc>
                  <a:txBody>
                    <a:bodyPr/>
                    <a:lstStyle/>
                    <a:p>
                      <a:r>
                        <a:rPr lang="en-GB" sz="1600"/>
                        <a:t>Instructions</a:t>
                      </a:r>
                      <a:endParaRPr lang="de-DE" sz="1600"/>
                    </a:p>
                  </a:txBody>
                  <a:tcPr/>
                </a:tc>
                <a:extLst>
                  <a:ext uri="{0D108BD9-81ED-4DB2-BD59-A6C34878D82A}">
                    <a16:rowId xmlns:a16="http://schemas.microsoft.com/office/drawing/2014/main" val="1335105508"/>
                  </a:ext>
                </a:extLst>
              </a:tr>
              <a:tr h="370840">
                <a:tc>
                  <a:txBody>
                    <a:bodyPr/>
                    <a:lstStyle/>
                    <a:p>
                      <a:r>
                        <a:rPr lang="en-US" sz="1800" b="0" i="0" kern="1200">
                          <a:solidFill>
                            <a:schemeClr val="tx1"/>
                          </a:solidFill>
                          <a:effectLst/>
                          <a:latin typeface="+mn-lt"/>
                          <a:ea typeface="+mn-ea"/>
                          <a:cs typeface="+mn-cs"/>
                        </a:rPr>
                        <a:t>Planning an Access Reviews Deployment</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a:hlinkClick r:id="rId2"/>
                        </a:rPr>
                        <a:t>Plan a Microsoft </a:t>
                      </a:r>
                      <a:r>
                        <a:rPr lang="en-US" sz="1600" err="1">
                          <a:hlinkClick r:id="rId2"/>
                        </a:rPr>
                        <a:t>Entra</a:t>
                      </a:r>
                      <a:r>
                        <a:rPr lang="en-US" sz="1600">
                          <a:hlinkClick r:id="rId2"/>
                        </a:rPr>
                        <a:t> access reviews deployment</a:t>
                      </a:r>
                      <a:endParaRPr lang="en-US" sz="1600"/>
                    </a:p>
                  </a:txBody>
                  <a:tcPr/>
                </a:tc>
                <a:extLst>
                  <a:ext uri="{0D108BD9-81ED-4DB2-BD59-A6C34878D82A}">
                    <a16:rowId xmlns:a16="http://schemas.microsoft.com/office/drawing/2014/main" val="4210519347"/>
                  </a:ext>
                </a:extLst>
              </a:tr>
              <a:tr h="370840">
                <a:tc>
                  <a:txBody>
                    <a:bodyPr/>
                    <a:lstStyle/>
                    <a:p>
                      <a:r>
                        <a:rPr lang="en-US" sz="1800" b="0" i="0" kern="1200">
                          <a:solidFill>
                            <a:schemeClr val="tx1"/>
                          </a:solidFill>
                          <a:effectLst/>
                          <a:latin typeface="+mn-lt"/>
                          <a:ea typeface="+mn-ea"/>
                          <a:cs typeface="+mn-cs"/>
                        </a:rPr>
                        <a:t>Access review of PIM for Groups</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a:hlinkClick r:id="rId3"/>
                        </a:rPr>
                        <a:t>Create an access review of PIM for Groups (preview)</a:t>
                      </a:r>
                      <a:endParaRPr lang="en-US" sz="1600"/>
                    </a:p>
                  </a:txBody>
                  <a:tcPr/>
                </a:tc>
                <a:extLst>
                  <a:ext uri="{0D108BD9-81ED-4DB2-BD59-A6C34878D82A}">
                    <a16:rowId xmlns:a16="http://schemas.microsoft.com/office/drawing/2014/main" val="2668198742"/>
                  </a:ext>
                </a:extLst>
              </a:tr>
              <a:tr h="370840">
                <a:tc>
                  <a:txBody>
                    <a:bodyPr/>
                    <a:lstStyle/>
                    <a:p>
                      <a:r>
                        <a:rPr lang="en-US" sz="1800" b="0" i="0" kern="1200" dirty="0">
                          <a:solidFill>
                            <a:schemeClr val="tx1"/>
                          </a:solidFill>
                          <a:effectLst/>
                          <a:latin typeface="+mn-lt"/>
                          <a:ea typeface="+mn-ea"/>
                          <a:cs typeface="+mn-cs"/>
                        </a:rPr>
                        <a:t>Access review of Azure resource and Microsoft Entra ID roles in PIM</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dirty="0">
                          <a:hlinkClick r:id="rId4"/>
                        </a:rPr>
                        <a:t>Complete an access review of Azure resource </a:t>
                      </a:r>
                      <a:r>
                        <a:rPr lang="en-US" sz="1600">
                          <a:hlinkClick r:id="rId4"/>
                        </a:rPr>
                        <a:t>and Microsoft Entra ID </a:t>
                      </a:r>
                      <a:r>
                        <a:rPr lang="en-US" sz="1600" dirty="0">
                          <a:hlinkClick r:id="rId4"/>
                        </a:rPr>
                        <a:t>roles in PIM</a:t>
                      </a:r>
                      <a:endParaRPr lang="en-US" sz="1600" dirty="0"/>
                    </a:p>
                  </a:txBody>
                  <a:tcPr/>
                </a:tc>
                <a:extLst>
                  <a:ext uri="{0D108BD9-81ED-4DB2-BD59-A6C34878D82A}">
                    <a16:rowId xmlns:a16="http://schemas.microsoft.com/office/drawing/2014/main" val="390708085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a:solidFill>
                            <a:schemeClr val="tx1"/>
                          </a:solidFill>
                          <a:effectLst/>
                          <a:latin typeface="+mn-lt"/>
                          <a:ea typeface="+mn-ea"/>
                          <a:cs typeface="+mn-cs"/>
                        </a:rPr>
                        <a:t>Access review of an access package</a:t>
                      </a:r>
                    </a:p>
                    <a:p>
                      <a:endParaRPr lang="en-US" sz="1600" b="0" noProof="0"/>
                    </a:p>
                  </a:txBody>
                  <a:tcPr/>
                </a:tc>
                <a:tc>
                  <a:txBody>
                    <a:bodyPr/>
                    <a:lstStyle/>
                    <a:p>
                      <a:r>
                        <a:rPr lang="en-US" sz="1600" dirty="0">
                          <a:hlinkClick r:id="rId5"/>
                        </a:rPr>
                        <a:t>Create an access review of an access package in entitlement management</a:t>
                      </a:r>
                      <a:endParaRPr lang="en-US" sz="1600" dirty="0"/>
                    </a:p>
                  </a:txBody>
                  <a:tcPr/>
                </a:tc>
                <a:extLst>
                  <a:ext uri="{0D108BD9-81ED-4DB2-BD59-A6C34878D82A}">
                    <a16:rowId xmlns:a16="http://schemas.microsoft.com/office/drawing/2014/main" val="952396977"/>
                  </a:ext>
                </a:extLst>
              </a:tr>
            </a:tbl>
          </a:graphicData>
        </a:graphic>
      </p:graphicFrame>
      <p:sp>
        <p:nvSpPr>
          <p:cNvPr id="2" name="Title 4">
            <a:extLst>
              <a:ext uri="{FF2B5EF4-FFF2-40B4-BE49-F238E27FC236}">
                <a16:creationId xmlns:a16="http://schemas.microsoft.com/office/drawing/2014/main" id="{36DC0F42-D92D-E2F4-72DE-81D70A4E1F24}"/>
              </a:ext>
            </a:extLst>
          </p:cNvPr>
          <p:cNvSpPr txBox="1">
            <a:spLocks/>
          </p:cNvSpPr>
          <p:nvPr/>
        </p:nvSpPr>
        <p:spPr>
          <a:xfrm>
            <a:off x="838200" y="1460787"/>
            <a:ext cx="8001000" cy="45980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2400"/>
          </a:p>
        </p:txBody>
      </p:sp>
    </p:spTree>
    <p:extLst>
      <p:ext uri="{BB962C8B-B14F-4D97-AF65-F5344CB8AC3E}">
        <p14:creationId xmlns:p14="http://schemas.microsoft.com/office/powerpoint/2010/main" val="2797260815"/>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erial view of a highway near the ocean">
            <a:extLst>
              <a:ext uri="{FF2B5EF4-FFF2-40B4-BE49-F238E27FC236}">
                <a16:creationId xmlns:a16="http://schemas.microsoft.com/office/drawing/2014/main" id="{A52E6FC3-A800-231F-BA0E-995D16736BAB}"/>
              </a:ext>
            </a:extLst>
          </p:cNvPr>
          <p:cNvPicPr>
            <a:picLocks noChangeAspect="1"/>
          </p:cNvPicPr>
          <p:nvPr/>
        </p:nvPicPr>
        <p:blipFill rotWithShape="1">
          <a:blip r:embed="rId2"/>
          <a:srcRect b="5436"/>
          <a:stretch/>
        </p:blipFill>
        <p:spPr>
          <a:xfrm>
            <a:off x="2522358" y="10"/>
            <a:ext cx="9669642" cy="6857990"/>
          </a:xfrm>
          <a:prstGeom prst="rect">
            <a:avLst/>
          </a:prstGeom>
        </p:spPr>
      </p:pic>
      <p:sp>
        <p:nvSpPr>
          <p:cNvPr id="2" name="Title 1">
            <a:extLst>
              <a:ext uri="{FF2B5EF4-FFF2-40B4-BE49-F238E27FC236}">
                <a16:creationId xmlns:a16="http://schemas.microsoft.com/office/drawing/2014/main" id="{2419E82A-77A0-F0D5-CCF2-099C3235D3DB}"/>
              </a:ext>
            </a:extLst>
          </p:cNvPr>
          <p:cNvSpPr>
            <a:spLocks noGrp="1"/>
          </p:cNvSpPr>
          <p:nvPr>
            <p:ph type="title"/>
          </p:nvPr>
        </p:nvSpPr>
        <p:spPr>
          <a:xfrm>
            <a:off x="952228" y="743447"/>
            <a:ext cx="3973385" cy="3692028"/>
          </a:xfrm>
          <a:noFill/>
        </p:spPr>
        <p:txBody>
          <a:bodyPr vert="horz" lIns="91440" tIns="45720" rIns="91440" bIns="45720" rtlCol="0" anchor="b">
            <a:normAutofit/>
          </a:bodyPr>
          <a:lstStyle/>
          <a:p>
            <a:r>
              <a:rPr lang="en-US" sz="5200">
                <a:cs typeface="+mj-cs"/>
              </a:rPr>
              <a:t>Thank you</a:t>
            </a:r>
          </a:p>
        </p:txBody>
      </p:sp>
    </p:spTree>
    <p:extLst>
      <p:ext uri="{BB962C8B-B14F-4D97-AF65-F5344CB8AC3E}">
        <p14:creationId xmlns:p14="http://schemas.microsoft.com/office/powerpoint/2010/main" val="2899437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a:extLst>
              <a:ext uri="{FF2B5EF4-FFF2-40B4-BE49-F238E27FC236}">
                <a16:creationId xmlns:a16="http://schemas.microsoft.com/office/drawing/2014/main" id="{23C47E81-F319-0C31-9FAE-43FEC592F14C}"/>
              </a:ext>
            </a:extLst>
          </p:cNvPr>
          <p:cNvSpPr txBox="1">
            <a:spLocks/>
          </p:cNvSpPr>
          <p:nvPr/>
        </p:nvSpPr>
        <p:spPr>
          <a:xfrm>
            <a:off x="-226338" y="2979778"/>
            <a:ext cx="5821379" cy="779799"/>
          </a:xfrm>
          <a:prstGeom prst="rect">
            <a:avLst/>
          </a:prstGeom>
          <a:noFill/>
        </p:spPr>
        <p:txBody>
          <a:bodyPr vert="horz" lIns="91440" tIns="45720" rIns="91440" bIns="45720" rtlCol="0" anchor="ctr" anchorCtr="0">
            <a:noAutofit/>
          </a:bodyPr>
          <a:lstStyle>
            <a:lvl1pPr algn="l" defTabSz="914400" rtl="0" eaLnBrk="1" latinLnBrk="0" hangingPunct="1">
              <a:lnSpc>
                <a:spcPct val="90000"/>
              </a:lnSpc>
              <a:spcBef>
                <a:spcPct val="0"/>
              </a:spcBef>
              <a:buNone/>
              <a:defRPr sz="3600" kern="1200" spc="-50" baseline="0">
                <a:solidFill>
                  <a:schemeClr val="tx1"/>
                </a:solidFill>
                <a:latin typeface="+mj-lt"/>
                <a:ea typeface="+mj-ea"/>
                <a:cs typeface="Segoe UI" panose="020B0502040204020203" pitchFamily="34" charset="0"/>
              </a:defRPr>
            </a:lvl1pPr>
          </a:lstStyle>
          <a:p>
            <a:pPr algn="ctr"/>
            <a:r>
              <a:rPr lang="en-US" sz="3200"/>
              <a:t>Logic App Example (optional)</a:t>
            </a:r>
            <a:br>
              <a:rPr lang="en-US" sz="3200"/>
            </a:br>
            <a:br>
              <a:rPr lang="en-US" sz="3200">
                <a:cs typeface="+mj-cs"/>
              </a:rPr>
            </a:br>
            <a:endParaRPr lang="en-US" sz="3200">
              <a:cs typeface="+mj-cs"/>
            </a:endParaRPr>
          </a:p>
        </p:txBody>
      </p:sp>
    </p:spTree>
    <p:extLst>
      <p:ext uri="{BB962C8B-B14F-4D97-AF65-F5344CB8AC3E}">
        <p14:creationId xmlns:p14="http://schemas.microsoft.com/office/powerpoint/2010/main" val="2267112172"/>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AA10F8-40B9-801E-AAA8-FED5B374C55D}"/>
              </a:ext>
            </a:extLst>
          </p:cNvPr>
          <p:cNvSpPr>
            <a:spLocks noGrp="1"/>
          </p:cNvSpPr>
          <p:nvPr>
            <p:ph type="title"/>
          </p:nvPr>
        </p:nvSpPr>
        <p:spPr/>
        <p:txBody>
          <a:bodyPr>
            <a:normAutofit/>
          </a:bodyPr>
          <a:lstStyle/>
          <a:p>
            <a:r>
              <a:rPr lang="en-US" sz="3200">
                <a:latin typeface="+mn-lt"/>
              </a:rPr>
              <a:t>Step 1 Create Logic App</a:t>
            </a:r>
          </a:p>
        </p:txBody>
      </p:sp>
      <p:sp>
        <p:nvSpPr>
          <p:cNvPr id="4" name="Content Placeholder 2">
            <a:extLst>
              <a:ext uri="{FF2B5EF4-FFF2-40B4-BE49-F238E27FC236}">
                <a16:creationId xmlns:a16="http://schemas.microsoft.com/office/drawing/2014/main" id="{71B75D46-5A65-F926-A1CB-D67681CA8B3D}"/>
              </a:ext>
            </a:extLst>
          </p:cNvPr>
          <p:cNvSpPr txBox="1">
            <a:spLocks noGrp="1"/>
          </p:cNvSpPr>
          <p:nvPr>
            <p:ph sz="quarter" idx="10"/>
          </p:nvPr>
        </p:nvSpPr>
        <p:spPr>
          <a:xfrm>
            <a:off x="584200" y="1435100"/>
            <a:ext cx="3876964" cy="2646878"/>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buFont typeface="+mj-lt"/>
              <a:buAutoNum type="alphaLcParenR"/>
            </a:pPr>
            <a:r>
              <a:rPr lang="en-US" sz="2000">
                <a:solidFill>
                  <a:srgbClr val="161616"/>
                </a:solidFill>
              </a:rPr>
              <a:t>On the Azure portal, go to Azure Active Directory</a:t>
            </a:r>
          </a:p>
          <a:p>
            <a:pPr marL="457200" indent="-457200">
              <a:buFont typeface="+mj-lt"/>
              <a:buAutoNum type="alphaLcParenR"/>
            </a:pPr>
            <a:r>
              <a:rPr lang="en-US" sz="2000">
                <a:solidFill>
                  <a:srgbClr val="161616"/>
                </a:solidFill>
              </a:rPr>
              <a:t>On the left menu, select </a:t>
            </a:r>
            <a:r>
              <a:rPr lang="en-US" sz="2000" b="1">
                <a:solidFill>
                  <a:srgbClr val="161616"/>
                </a:solidFill>
              </a:rPr>
              <a:t>Identity Governance</a:t>
            </a:r>
            <a:r>
              <a:rPr lang="en-US" sz="2000">
                <a:solidFill>
                  <a:srgbClr val="161616"/>
                </a:solidFill>
              </a:rPr>
              <a:t>. </a:t>
            </a:r>
          </a:p>
          <a:p>
            <a:pPr marL="457200" indent="-457200">
              <a:buFont typeface="+mj-lt"/>
              <a:buAutoNum type="alphaLcParenR"/>
            </a:pPr>
            <a:r>
              <a:rPr lang="en-US" sz="2000">
                <a:solidFill>
                  <a:srgbClr val="161616"/>
                </a:solidFill>
              </a:rPr>
              <a:t>On the left menu, select </a:t>
            </a:r>
            <a:r>
              <a:rPr lang="en-US" sz="2000" b="1">
                <a:solidFill>
                  <a:srgbClr val="161616"/>
                </a:solidFill>
              </a:rPr>
              <a:t>Catalogs</a:t>
            </a:r>
            <a:endParaRPr lang="en-US" sz="2000">
              <a:solidFill>
                <a:srgbClr val="161616"/>
              </a:solidFill>
            </a:endParaRPr>
          </a:p>
          <a:p>
            <a:pPr marL="457200" indent="-457200">
              <a:buFont typeface="+mj-lt"/>
              <a:buAutoNum type="alphaLcParenR"/>
            </a:pPr>
            <a:r>
              <a:rPr lang="en-US" sz="2000">
                <a:solidFill>
                  <a:srgbClr val="161616"/>
                </a:solidFill>
              </a:rPr>
              <a:t>On the Catalogs Blade open the </a:t>
            </a:r>
            <a:r>
              <a:rPr lang="en-US" sz="2000" b="1">
                <a:solidFill>
                  <a:srgbClr val="161616"/>
                </a:solidFill>
              </a:rPr>
              <a:t>General </a:t>
            </a:r>
            <a:r>
              <a:rPr lang="en-US" sz="2000">
                <a:solidFill>
                  <a:srgbClr val="161616"/>
                </a:solidFill>
              </a:rPr>
              <a:t>Catalog</a:t>
            </a:r>
            <a:endParaRPr lang="en-US" sz="2000" b="1">
              <a:solidFill>
                <a:srgbClr val="161616"/>
              </a:solidFill>
            </a:endParaRPr>
          </a:p>
        </p:txBody>
      </p:sp>
      <p:pic>
        <p:nvPicPr>
          <p:cNvPr id="6" name="Picture 5">
            <a:extLst>
              <a:ext uri="{FF2B5EF4-FFF2-40B4-BE49-F238E27FC236}">
                <a16:creationId xmlns:a16="http://schemas.microsoft.com/office/drawing/2014/main" id="{48CB1423-2948-59B3-F428-7B24BEBD7A4F}"/>
              </a:ext>
            </a:extLst>
          </p:cNvPr>
          <p:cNvPicPr>
            <a:picLocks noChangeAspect="1"/>
          </p:cNvPicPr>
          <p:nvPr/>
        </p:nvPicPr>
        <p:blipFill>
          <a:blip r:embed="rId2"/>
          <a:stretch>
            <a:fillRect/>
          </a:stretch>
        </p:blipFill>
        <p:spPr>
          <a:xfrm>
            <a:off x="5134465" y="1435100"/>
            <a:ext cx="6135475" cy="3879273"/>
          </a:xfrm>
          <a:prstGeom prst="rect">
            <a:avLst/>
          </a:prstGeom>
        </p:spPr>
      </p:pic>
    </p:spTree>
    <p:extLst>
      <p:ext uri="{BB962C8B-B14F-4D97-AF65-F5344CB8AC3E}">
        <p14:creationId xmlns:p14="http://schemas.microsoft.com/office/powerpoint/2010/main" val="3842096502"/>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2B195-7332-3546-79CF-54CD532EC05A}"/>
              </a:ext>
            </a:extLst>
          </p:cNvPr>
          <p:cNvSpPr>
            <a:spLocks noGrp="1"/>
          </p:cNvSpPr>
          <p:nvPr>
            <p:ph type="title"/>
          </p:nvPr>
        </p:nvSpPr>
        <p:spPr/>
        <p:txBody>
          <a:bodyPr>
            <a:normAutofit/>
          </a:bodyPr>
          <a:lstStyle/>
          <a:p>
            <a:r>
              <a:rPr lang="en-US" sz="3200">
                <a:latin typeface="+mn-lt"/>
              </a:rPr>
              <a:t>Step 1 Create Logic App</a:t>
            </a:r>
          </a:p>
        </p:txBody>
      </p:sp>
      <p:sp>
        <p:nvSpPr>
          <p:cNvPr id="4" name="Content Placeholder 2">
            <a:extLst>
              <a:ext uri="{FF2B5EF4-FFF2-40B4-BE49-F238E27FC236}">
                <a16:creationId xmlns:a16="http://schemas.microsoft.com/office/drawing/2014/main" id="{A29EBBDB-595F-149E-962F-751FB1B4C9BF}"/>
              </a:ext>
            </a:extLst>
          </p:cNvPr>
          <p:cNvSpPr txBox="1">
            <a:spLocks noGrp="1"/>
          </p:cNvSpPr>
          <p:nvPr>
            <p:ph sz="quarter" idx="10"/>
          </p:nvPr>
        </p:nvSpPr>
        <p:spPr>
          <a:xfrm>
            <a:off x="584200" y="1435100"/>
            <a:ext cx="3904673" cy="5022914"/>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buFont typeface="+mj-lt"/>
              <a:buAutoNum type="alphaLcParenR"/>
            </a:pPr>
            <a:r>
              <a:rPr lang="en-US" sz="2400">
                <a:solidFill>
                  <a:srgbClr val="161616"/>
                </a:solidFill>
              </a:rPr>
              <a:t>On the General Catalog blade, select </a:t>
            </a:r>
            <a:r>
              <a:rPr lang="en-US" sz="2400" b="1">
                <a:solidFill>
                  <a:srgbClr val="161616"/>
                </a:solidFill>
              </a:rPr>
              <a:t>Custom </a:t>
            </a:r>
            <a:r>
              <a:rPr lang="en-US" sz="2000" b="1">
                <a:solidFill>
                  <a:srgbClr val="161616"/>
                </a:solidFill>
              </a:rPr>
              <a:t>Extensions</a:t>
            </a:r>
            <a:r>
              <a:rPr lang="en-US" sz="2400" b="1">
                <a:solidFill>
                  <a:srgbClr val="161616"/>
                </a:solidFill>
              </a:rPr>
              <a:t> </a:t>
            </a:r>
            <a:r>
              <a:rPr lang="en-US" sz="2400">
                <a:solidFill>
                  <a:srgbClr val="161616"/>
                </a:solidFill>
              </a:rPr>
              <a:t>on the left menu</a:t>
            </a:r>
          </a:p>
          <a:p>
            <a:pPr marL="457200" indent="-457200">
              <a:buFont typeface="+mj-lt"/>
              <a:buAutoNum type="alphaLcParenR"/>
            </a:pPr>
            <a:r>
              <a:rPr lang="en-US" sz="2400">
                <a:solidFill>
                  <a:srgbClr val="161616"/>
                </a:solidFill>
              </a:rPr>
              <a:t>On the Custom Extensions blade, select </a:t>
            </a:r>
            <a:r>
              <a:rPr lang="en-US" sz="2400" b="1">
                <a:solidFill>
                  <a:srgbClr val="161616"/>
                </a:solidFill>
              </a:rPr>
              <a:t>Add Custom extension</a:t>
            </a:r>
            <a:r>
              <a:rPr lang="en-US" sz="2400">
                <a:solidFill>
                  <a:srgbClr val="161616"/>
                </a:solidFill>
              </a:rPr>
              <a:t>. </a:t>
            </a:r>
          </a:p>
          <a:p>
            <a:pPr marL="457200" indent="-457200">
              <a:buFont typeface="+mj-lt"/>
              <a:buAutoNum type="alphaLcParenR"/>
            </a:pPr>
            <a:r>
              <a:rPr lang="en-US" sz="2400">
                <a:solidFill>
                  <a:srgbClr val="161616"/>
                </a:solidFill>
              </a:rPr>
              <a:t>Write IT Notification as </a:t>
            </a:r>
            <a:r>
              <a:rPr lang="en-US" sz="2400" b="1">
                <a:solidFill>
                  <a:srgbClr val="161616"/>
                </a:solidFill>
              </a:rPr>
              <a:t>Name </a:t>
            </a:r>
            <a:r>
              <a:rPr lang="en-US" sz="2400">
                <a:solidFill>
                  <a:srgbClr val="161616"/>
                </a:solidFill>
              </a:rPr>
              <a:t>and Send an email to IT department and Click on </a:t>
            </a:r>
            <a:r>
              <a:rPr lang="en-US" sz="2400" b="1">
                <a:solidFill>
                  <a:srgbClr val="161616"/>
                </a:solidFill>
              </a:rPr>
              <a:t>Next</a:t>
            </a:r>
          </a:p>
          <a:p>
            <a:pPr marL="457200" indent="-457200">
              <a:buFont typeface="+mj-lt"/>
              <a:buAutoNum type="alphaLcParenR"/>
            </a:pPr>
            <a:endParaRPr lang="en-US" sz="2400" b="1">
              <a:solidFill>
                <a:srgbClr val="161616"/>
              </a:solidFill>
            </a:endParaRPr>
          </a:p>
        </p:txBody>
      </p:sp>
      <p:pic>
        <p:nvPicPr>
          <p:cNvPr id="12" name="Picture 11">
            <a:extLst>
              <a:ext uri="{FF2B5EF4-FFF2-40B4-BE49-F238E27FC236}">
                <a16:creationId xmlns:a16="http://schemas.microsoft.com/office/drawing/2014/main" id="{373CE4A6-51BA-6CC4-ACBE-3C33804F0E68}"/>
              </a:ext>
            </a:extLst>
          </p:cNvPr>
          <p:cNvPicPr>
            <a:picLocks noChangeAspect="1"/>
          </p:cNvPicPr>
          <p:nvPr/>
        </p:nvPicPr>
        <p:blipFill>
          <a:blip r:embed="rId2"/>
          <a:stretch>
            <a:fillRect/>
          </a:stretch>
        </p:blipFill>
        <p:spPr>
          <a:xfrm>
            <a:off x="4958651" y="1435100"/>
            <a:ext cx="6841169" cy="4983117"/>
          </a:xfrm>
          <a:prstGeom prst="rect">
            <a:avLst/>
          </a:prstGeom>
        </p:spPr>
      </p:pic>
    </p:spTree>
    <p:extLst>
      <p:ext uri="{BB962C8B-B14F-4D97-AF65-F5344CB8AC3E}">
        <p14:creationId xmlns:p14="http://schemas.microsoft.com/office/powerpoint/2010/main" val="2830198021"/>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3047C03-F8DA-AE85-0A45-42B17525C718}"/>
              </a:ext>
            </a:extLst>
          </p:cNvPr>
          <p:cNvSpPr>
            <a:spLocks noGrp="1"/>
          </p:cNvSpPr>
          <p:nvPr>
            <p:ph type="title"/>
          </p:nvPr>
        </p:nvSpPr>
        <p:spPr>
          <a:xfrm>
            <a:off x="588963" y="457200"/>
            <a:ext cx="11017250" cy="554038"/>
          </a:xfrm>
        </p:spPr>
        <p:txBody>
          <a:bodyPr>
            <a:normAutofit/>
          </a:bodyPr>
          <a:lstStyle/>
          <a:p>
            <a:r>
              <a:rPr lang="en-US" sz="3200">
                <a:latin typeface="+mn-lt"/>
              </a:rPr>
              <a:t>Step 1 Create Logic App</a:t>
            </a:r>
          </a:p>
        </p:txBody>
      </p:sp>
      <p:sp>
        <p:nvSpPr>
          <p:cNvPr id="5" name="Content Placeholder 2">
            <a:extLst>
              <a:ext uri="{FF2B5EF4-FFF2-40B4-BE49-F238E27FC236}">
                <a16:creationId xmlns:a16="http://schemas.microsoft.com/office/drawing/2014/main" id="{1254660A-1344-0365-EE3C-3B58DA834E49}"/>
              </a:ext>
            </a:extLst>
          </p:cNvPr>
          <p:cNvSpPr txBox="1">
            <a:spLocks noGrp="1"/>
          </p:cNvSpPr>
          <p:nvPr>
            <p:ph sz="quarter" idx="10"/>
          </p:nvPr>
        </p:nvSpPr>
        <p:spPr>
          <a:xfrm>
            <a:off x="584200" y="1435100"/>
            <a:ext cx="4237182" cy="4308872"/>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buFont typeface="+mj-lt"/>
              <a:buAutoNum type="alphaLcParenR"/>
            </a:pPr>
            <a:r>
              <a:rPr lang="en-US" sz="2000">
                <a:solidFill>
                  <a:srgbClr val="161616"/>
                </a:solidFill>
              </a:rPr>
              <a:t>On Extension Type Tab, select </a:t>
            </a:r>
            <a:r>
              <a:rPr lang="en-US" sz="2000" b="1">
                <a:solidFill>
                  <a:srgbClr val="161616"/>
                </a:solidFill>
              </a:rPr>
              <a:t>Next</a:t>
            </a:r>
          </a:p>
          <a:p>
            <a:pPr marL="457200" indent="-457200">
              <a:buFont typeface="+mj-lt"/>
              <a:buAutoNum type="alphaLcParenR"/>
            </a:pPr>
            <a:r>
              <a:rPr lang="en-US" sz="2000">
                <a:solidFill>
                  <a:srgbClr val="161616"/>
                </a:solidFill>
              </a:rPr>
              <a:t>On the Extension Configuration, select </a:t>
            </a:r>
            <a:r>
              <a:rPr lang="en-US" sz="2000" b="1">
                <a:solidFill>
                  <a:srgbClr val="161616"/>
                </a:solidFill>
              </a:rPr>
              <a:t>Next</a:t>
            </a:r>
            <a:endParaRPr lang="en-US" sz="2000">
              <a:solidFill>
                <a:srgbClr val="161616"/>
              </a:solidFill>
            </a:endParaRPr>
          </a:p>
          <a:p>
            <a:pPr marL="457200" indent="-457200">
              <a:buFont typeface="+mj-lt"/>
              <a:buAutoNum type="alphaLcParenR"/>
            </a:pPr>
            <a:r>
              <a:rPr lang="en-US" sz="2000">
                <a:solidFill>
                  <a:srgbClr val="161616"/>
                </a:solidFill>
              </a:rPr>
              <a:t>On the Details tab, Select your Subscription, resource group and write </a:t>
            </a:r>
            <a:r>
              <a:rPr lang="en-US" sz="2000" err="1">
                <a:solidFill>
                  <a:srgbClr val="161616"/>
                </a:solidFill>
              </a:rPr>
              <a:t>SentITNotification</a:t>
            </a:r>
            <a:r>
              <a:rPr lang="en-US" sz="2000">
                <a:solidFill>
                  <a:srgbClr val="161616"/>
                </a:solidFill>
              </a:rPr>
              <a:t> as </a:t>
            </a:r>
            <a:r>
              <a:rPr lang="en-US" sz="2000" b="1">
                <a:solidFill>
                  <a:srgbClr val="161616"/>
                </a:solidFill>
              </a:rPr>
              <a:t>Logic app name</a:t>
            </a:r>
          </a:p>
          <a:p>
            <a:pPr marL="457200" indent="-457200">
              <a:buFont typeface="+mj-lt"/>
              <a:buAutoNum type="alphaLcParenR"/>
            </a:pPr>
            <a:r>
              <a:rPr lang="en-US" sz="2000">
                <a:solidFill>
                  <a:srgbClr val="161616"/>
                </a:solidFill>
              </a:rPr>
              <a:t>Select </a:t>
            </a:r>
            <a:r>
              <a:rPr lang="en-US" sz="2000" b="1">
                <a:solidFill>
                  <a:srgbClr val="161616"/>
                </a:solidFill>
              </a:rPr>
              <a:t>Create Logic App</a:t>
            </a:r>
          </a:p>
          <a:p>
            <a:pPr marL="457200" indent="-457200">
              <a:buFont typeface="+mj-lt"/>
              <a:buAutoNum type="alphaLcParenR"/>
            </a:pPr>
            <a:r>
              <a:rPr lang="en-US" sz="2000">
                <a:solidFill>
                  <a:srgbClr val="161616"/>
                </a:solidFill>
              </a:rPr>
              <a:t>After the logic app was created, select </a:t>
            </a:r>
            <a:r>
              <a:rPr lang="en-US" sz="2000" b="1">
                <a:solidFill>
                  <a:srgbClr val="161616"/>
                </a:solidFill>
              </a:rPr>
              <a:t>Review +</a:t>
            </a:r>
            <a:r>
              <a:rPr lang="en-US" sz="2000">
                <a:solidFill>
                  <a:srgbClr val="161616"/>
                </a:solidFill>
              </a:rPr>
              <a:t> </a:t>
            </a:r>
            <a:r>
              <a:rPr lang="en-US" sz="2000" b="1">
                <a:solidFill>
                  <a:srgbClr val="161616"/>
                </a:solidFill>
              </a:rPr>
              <a:t>Create </a:t>
            </a:r>
            <a:r>
              <a:rPr lang="en-US" sz="2000">
                <a:solidFill>
                  <a:srgbClr val="161616"/>
                </a:solidFill>
              </a:rPr>
              <a:t>and then</a:t>
            </a:r>
            <a:r>
              <a:rPr lang="en-US" sz="2000" b="1">
                <a:solidFill>
                  <a:srgbClr val="161616"/>
                </a:solidFill>
              </a:rPr>
              <a:t> Create</a:t>
            </a:r>
            <a:endParaRPr lang="en-US" sz="2000">
              <a:solidFill>
                <a:srgbClr val="161616"/>
              </a:solidFill>
            </a:endParaRPr>
          </a:p>
          <a:p>
            <a:pPr marL="457200" indent="-457200">
              <a:buFont typeface="+mj-lt"/>
              <a:buAutoNum type="alphaLcParenR"/>
            </a:pPr>
            <a:endParaRPr lang="en-US" sz="2000" b="1">
              <a:solidFill>
                <a:srgbClr val="161616"/>
              </a:solidFill>
            </a:endParaRPr>
          </a:p>
        </p:txBody>
      </p:sp>
      <p:pic>
        <p:nvPicPr>
          <p:cNvPr id="15" name="Picture 14">
            <a:extLst>
              <a:ext uri="{FF2B5EF4-FFF2-40B4-BE49-F238E27FC236}">
                <a16:creationId xmlns:a16="http://schemas.microsoft.com/office/drawing/2014/main" id="{4F0DE053-BA2D-6E9B-C10A-C36B5245D1FF}"/>
              </a:ext>
            </a:extLst>
          </p:cNvPr>
          <p:cNvPicPr>
            <a:picLocks noChangeAspect="1"/>
          </p:cNvPicPr>
          <p:nvPr/>
        </p:nvPicPr>
        <p:blipFill>
          <a:blip r:embed="rId2"/>
          <a:stretch>
            <a:fillRect/>
          </a:stretch>
        </p:blipFill>
        <p:spPr>
          <a:xfrm>
            <a:off x="5579482" y="1642031"/>
            <a:ext cx="4973053" cy="4042331"/>
          </a:xfrm>
          <a:prstGeom prst="rect">
            <a:avLst/>
          </a:prstGeom>
        </p:spPr>
      </p:pic>
    </p:spTree>
    <p:extLst>
      <p:ext uri="{BB962C8B-B14F-4D97-AF65-F5344CB8AC3E}">
        <p14:creationId xmlns:p14="http://schemas.microsoft.com/office/powerpoint/2010/main" val="3207463664"/>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A399A98-03A0-F3CE-E61E-C31A3B68C318}"/>
              </a:ext>
            </a:extLst>
          </p:cNvPr>
          <p:cNvSpPr>
            <a:spLocks noGrp="1"/>
          </p:cNvSpPr>
          <p:nvPr>
            <p:ph type="title"/>
          </p:nvPr>
        </p:nvSpPr>
        <p:spPr>
          <a:xfrm>
            <a:off x="588263" y="585788"/>
            <a:ext cx="3182027" cy="5683250"/>
          </a:xfrm>
        </p:spPr>
        <p:txBody>
          <a:bodyPr wrap="square" anchor="ctr">
            <a:normAutofit/>
          </a:bodyPr>
          <a:lstStyle/>
          <a:p>
            <a:r>
              <a:rPr lang="en-US" sz="3200"/>
              <a:t>PoC  Stakeholders</a:t>
            </a:r>
          </a:p>
        </p:txBody>
      </p:sp>
      <p:sp>
        <p:nvSpPr>
          <p:cNvPr id="5" name="Content Placeholder 4">
            <a:extLst>
              <a:ext uri="{FF2B5EF4-FFF2-40B4-BE49-F238E27FC236}">
                <a16:creationId xmlns:a16="http://schemas.microsoft.com/office/drawing/2014/main" id="{CA22DEDE-4605-DB9E-4999-72AC8D632540}"/>
              </a:ext>
            </a:extLst>
          </p:cNvPr>
          <p:cNvSpPr>
            <a:spLocks noGrp="1"/>
          </p:cNvSpPr>
          <p:nvPr>
            <p:ph type="body" sz="quarter" idx="11"/>
          </p:nvPr>
        </p:nvSpPr>
        <p:spPr>
          <a:xfrm>
            <a:off x="4941888" y="585788"/>
            <a:ext cx="6667500" cy="5683249"/>
          </a:xfrm>
        </p:spPr>
        <p:txBody>
          <a:bodyPr wrap="square" anchor="ctr">
            <a:normAutofit/>
          </a:bodyPr>
          <a:lstStyle/>
          <a:p>
            <a:pPr marL="0" indent="0">
              <a:lnSpc>
                <a:spcPct val="90000"/>
              </a:lnSpc>
              <a:buNone/>
            </a:pPr>
            <a:r>
              <a:rPr lang="en-US" sz="2000" b="1"/>
              <a:t>Common customer stakeholders </a:t>
            </a:r>
          </a:p>
          <a:p>
            <a:pPr marL="0" indent="0">
              <a:lnSpc>
                <a:spcPct val="90000"/>
              </a:lnSpc>
              <a:buNone/>
            </a:pPr>
            <a:r>
              <a:rPr lang="en-US" sz="2000"/>
              <a:t>We will engage the following stakeholders at specific stages of the POC:</a:t>
            </a:r>
          </a:p>
          <a:p>
            <a:pPr>
              <a:lnSpc>
                <a:spcPct val="90000"/>
              </a:lnSpc>
            </a:pPr>
            <a:r>
              <a:rPr lang="en-US" sz="2000"/>
              <a:t>Identity team: Microsoft Entra ID Global Administrator</a:t>
            </a:r>
          </a:p>
          <a:p>
            <a:pPr>
              <a:lnSpc>
                <a:spcPct val="90000"/>
              </a:lnSpc>
            </a:pPr>
            <a:r>
              <a:rPr lang="en-US" sz="2000"/>
              <a:t>Azure logic app contributor (or similar)</a:t>
            </a:r>
          </a:p>
          <a:p>
            <a:pPr>
              <a:lnSpc>
                <a:spcPct val="90000"/>
              </a:lnSpc>
            </a:pPr>
            <a:r>
              <a:rPr lang="en-US" sz="2000"/>
              <a:t>Security Admin</a:t>
            </a:r>
          </a:p>
          <a:p>
            <a:pPr>
              <a:lnSpc>
                <a:spcPct val="90000"/>
              </a:lnSpc>
            </a:pPr>
            <a:r>
              <a:rPr lang="en-US" sz="2000"/>
              <a:t>Development Teams (Graph API, Custom workflows)</a:t>
            </a:r>
          </a:p>
          <a:p>
            <a:pPr marL="0" indent="0">
              <a:lnSpc>
                <a:spcPct val="90000"/>
              </a:lnSpc>
              <a:buNone/>
            </a:pPr>
            <a:r>
              <a:rPr lang="en-US" sz="2000" b="1"/>
              <a:t>Microsoft stakeholder</a:t>
            </a:r>
            <a:endParaRPr lang="en-US" sz="2000"/>
          </a:p>
          <a:p>
            <a:pPr>
              <a:lnSpc>
                <a:spcPct val="90000"/>
              </a:lnSpc>
            </a:pPr>
            <a:r>
              <a:rPr lang="en-US" sz="2000"/>
              <a:t>PoC driver: Microsoft engineer who will guide you during the PoC process</a:t>
            </a:r>
          </a:p>
        </p:txBody>
      </p:sp>
    </p:spTree>
    <p:extLst>
      <p:ext uri="{BB962C8B-B14F-4D97-AF65-F5344CB8AC3E}">
        <p14:creationId xmlns:p14="http://schemas.microsoft.com/office/powerpoint/2010/main" val="3350288187"/>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0BF804-A5CF-2117-99D6-34CCC30D169E}"/>
              </a:ext>
            </a:extLst>
          </p:cNvPr>
          <p:cNvSpPr>
            <a:spLocks noGrp="1"/>
          </p:cNvSpPr>
          <p:nvPr>
            <p:ph type="title"/>
          </p:nvPr>
        </p:nvSpPr>
        <p:spPr>
          <a:xfrm>
            <a:off x="584200" y="154636"/>
            <a:ext cx="10515600" cy="1325563"/>
          </a:xfrm>
        </p:spPr>
        <p:txBody>
          <a:bodyPr>
            <a:normAutofit/>
          </a:bodyPr>
          <a:lstStyle/>
          <a:p>
            <a:r>
              <a:rPr lang="en-US" sz="3200"/>
              <a:t>Step 2 Customize Logic App</a:t>
            </a:r>
          </a:p>
        </p:txBody>
      </p:sp>
      <p:sp>
        <p:nvSpPr>
          <p:cNvPr id="4" name="Content Placeholder 2">
            <a:extLst>
              <a:ext uri="{FF2B5EF4-FFF2-40B4-BE49-F238E27FC236}">
                <a16:creationId xmlns:a16="http://schemas.microsoft.com/office/drawing/2014/main" id="{EC5650CB-C642-827D-5ED4-701A934D3ECA}"/>
              </a:ext>
            </a:extLst>
          </p:cNvPr>
          <p:cNvSpPr txBox="1">
            <a:spLocks/>
          </p:cNvSpPr>
          <p:nvPr/>
        </p:nvSpPr>
        <p:spPr>
          <a:xfrm>
            <a:off x="584200" y="1435100"/>
            <a:ext cx="4237182" cy="2105192"/>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buFont typeface="+mj-lt"/>
              <a:buAutoNum type="alphaLcParenR"/>
            </a:pPr>
            <a:r>
              <a:rPr lang="en-US" sz="2000">
                <a:solidFill>
                  <a:srgbClr val="161616"/>
                </a:solidFill>
              </a:rPr>
              <a:t>On The Azure Portal, go to </a:t>
            </a:r>
            <a:r>
              <a:rPr lang="en-US" sz="2000" b="1">
                <a:solidFill>
                  <a:srgbClr val="161616"/>
                </a:solidFill>
              </a:rPr>
              <a:t>Logic Apps</a:t>
            </a:r>
          </a:p>
          <a:p>
            <a:pPr marL="457200" indent="-457200">
              <a:buFont typeface="+mj-lt"/>
              <a:buAutoNum type="alphaLcParenR"/>
            </a:pPr>
            <a:r>
              <a:rPr lang="en-US" sz="2000">
                <a:solidFill>
                  <a:srgbClr val="161616"/>
                </a:solidFill>
              </a:rPr>
              <a:t>Open </a:t>
            </a:r>
            <a:r>
              <a:rPr lang="en-US" sz="2000" b="1" err="1">
                <a:solidFill>
                  <a:srgbClr val="161616"/>
                </a:solidFill>
              </a:rPr>
              <a:t>SendITNotification</a:t>
            </a:r>
          </a:p>
          <a:p>
            <a:pPr marL="457200" indent="-457200">
              <a:buFont typeface="+mj-lt"/>
              <a:buAutoNum type="alphaLcParenR"/>
            </a:pPr>
            <a:r>
              <a:rPr lang="en-US" sz="2000">
                <a:solidFill>
                  <a:srgbClr val="161616"/>
                </a:solidFill>
              </a:rPr>
              <a:t>On the Left Menu, select </a:t>
            </a:r>
            <a:r>
              <a:rPr lang="en-US" sz="2000" b="1">
                <a:solidFill>
                  <a:srgbClr val="161616"/>
                </a:solidFill>
              </a:rPr>
              <a:t>Logic App designer</a:t>
            </a:r>
          </a:p>
          <a:p>
            <a:pPr marL="457200" indent="-457200">
              <a:buFont typeface="+mj-lt"/>
              <a:buAutoNum type="alphaLcParenR"/>
            </a:pPr>
            <a:endParaRPr lang="en-US" sz="2400" b="1">
              <a:solidFill>
                <a:srgbClr val="161616"/>
              </a:solidFill>
              <a:latin typeface="Segoe UI" panose="020B0502040204020203" pitchFamily="34" charset="0"/>
            </a:endParaRPr>
          </a:p>
        </p:txBody>
      </p:sp>
      <p:pic>
        <p:nvPicPr>
          <p:cNvPr id="6" name="Picture 5">
            <a:extLst>
              <a:ext uri="{FF2B5EF4-FFF2-40B4-BE49-F238E27FC236}">
                <a16:creationId xmlns:a16="http://schemas.microsoft.com/office/drawing/2014/main" id="{E4F036B5-D675-4A6E-E81A-3B3773B9848E}"/>
              </a:ext>
            </a:extLst>
          </p:cNvPr>
          <p:cNvPicPr>
            <a:picLocks noChangeAspect="1"/>
          </p:cNvPicPr>
          <p:nvPr/>
        </p:nvPicPr>
        <p:blipFill>
          <a:blip r:embed="rId2"/>
          <a:stretch>
            <a:fillRect/>
          </a:stretch>
        </p:blipFill>
        <p:spPr>
          <a:xfrm>
            <a:off x="4953419" y="1435100"/>
            <a:ext cx="7033698" cy="4605482"/>
          </a:xfrm>
          <a:prstGeom prst="rect">
            <a:avLst/>
          </a:prstGeom>
        </p:spPr>
      </p:pic>
    </p:spTree>
    <p:extLst>
      <p:ext uri="{BB962C8B-B14F-4D97-AF65-F5344CB8AC3E}">
        <p14:creationId xmlns:p14="http://schemas.microsoft.com/office/powerpoint/2010/main" val="826667840"/>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06772F5-BC8E-E16C-393B-761EF32F5549}"/>
              </a:ext>
            </a:extLst>
          </p:cNvPr>
          <p:cNvSpPr>
            <a:spLocks noGrp="1"/>
          </p:cNvSpPr>
          <p:nvPr>
            <p:ph type="title"/>
          </p:nvPr>
        </p:nvSpPr>
        <p:spPr>
          <a:xfrm>
            <a:off x="588963" y="457200"/>
            <a:ext cx="11017250" cy="554038"/>
          </a:xfrm>
        </p:spPr>
        <p:txBody>
          <a:bodyPr>
            <a:normAutofit/>
          </a:bodyPr>
          <a:lstStyle/>
          <a:p>
            <a:r>
              <a:rPr lang="en-US"/>
              <a:t>Step 2 Customize Logic App</a:t>
            </a:r>
          </a:p>
        </p:txBody>
      </p:sp>
      <p:sp>
        <p:nvSpPr>
          <p:cNvPr id="5" name="Content Placeholder 2">
            <a:extLst>
              <a:ext uri="{FF2B5EF4-FFF2-40B4-BE49-F238E27FC236}">
                <a16:creationId xmlns:a16="http://schemas.microsoft.com/office/drawing/2014/main" id="{866673EA-27C3-27BB-5330-C738892F69F0}"/>
              </a:ext>
            </a:extLst>
          </p:cNvPr>
          <p:cNvSpPr txBox="1">
            <a:spLocks/>
          </p:cNvSpPr>
          <p:nvPr/>
        </p:nvSpPr>
        <p:spPr>
          <a:xfrm>
            <a:off x="584200" y="1435100"/>
            <a:ext cx="4237182" cy="1735860"/>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buFont typeface="+mj-lt"/>
              <a:buAutoNum type="alphaLcParenR"/>
            </a:pPr>
            <a:r>
              <a:rPr lang="en-US" sz="2000">
                <a:solidFill>
                  <a:srgbClr val="161616"/>
                </a:solidFill>
              </a:rPr>
              <a:t>On the Condition, right click and select </a:t>
            </a:r>
            <a:r>
              <a:rPr lang="en-US" sz="2000" b="1">
                <a:solidFill>
                  <a:srgbClr val="161616"/>
                </a:solidFill>
              </a:rPr>
              <a:t>delete</a:t>
            </a:r>
          </a:p>
          <a:p>
            <a:pPr marL="457200" indent="-457200">
              <a:buFont typeface="+mj-lt"/>
              <a:buAutoNum type="alphaLcParenR"/>
            </a:pPr>
            <a:r>
              <a:rPr lang="en-US" sz="2000">
                <a:solidFill>
                  <a:srgbClr val="161616"/>
                </a:solidFill>
              </a:rPr>
              <a:t>After it, only one activity should appear on the Workflow designer</a:t>
            </a:r>
          </a:p>
          <a:p>
            <a:pPr marL="457200" indent="-457200">
              <a:buFont typeface="+mj-lt"/>
              <a:buAutoNum type="alphaLcParenR"/>
            </a:pPr>
            <a:endParaRPr lang="en-US" sz="2400" b="1">
              <a:solidFill>
                <a:srgbClr val="161616"/>
              </a:solidFill>
              <a:latin typeface="Segoe UI" panose="020B0502040204020203" pitchFamily="34" charset="0"/>
            </a:endParaRPr>
          </a:p>
        </p:txBody>
      </p:sp>
      <p:pic>
        <p:nvPicPr>
          <p:cNvPr id="7" name="Picture 6">
            <a:extLst>
              <a:ext uri="{FF2B5EF4-FFF2-40B4-BE49-F238E27FC236}">
                <a16:creationId xmlns:a16="http://schemas.microsoft.com/office/drawing/2014/main" id="{41AF4E76-F99A-3106-407B-0862A10130C5}"/>
              </a:ext>
            </a:extLst>
          </p:cNvPr>
          <p:cNvPicPr>
            <a:picLocks noChangeAspect="1"/>
          </p:cNvPicPr>
          <p:nvPr/>
        </p:nvPicPr>
        <p:blipFill>
          <a:blip r:embed="rId2"/>
          <a:stretch>
            <a:fillRect/>
          </a:stretch>
        </p:blipFill>
        <p:spPr>
          <a:xfrm>
            <a:off x="5291319" y="1435100"/>
            <a:ext cx="5926576" cy="4017818"/>
          </a:xfrm>
          <a:prstGeom prst="rect">
            <a:avLst/>
          </a:prstGeom>
        </p:spPr>
      </p:pic>
    </p:spTree>
    <p:extLst>
      <p:ext uri="{BB962C8B-B14F-4D97-AF65-F5344CB8AC3E}">
        <p14:creationId xmlns:p14="http://schemas.microsoft.com/office/powerpoint/2010/main" val="3997219864"/>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54B2DE3-C8B6-E1DA-81A0-36D0F5A7E314}"/>
              </a:ext>
            </a:extLst>
          </p:cNvPr>
          <p:cNvSpPr>
            <a:spLocks noGrp="1"/>
          </p:cNvSpPr>
          <p:nvPr>
            <p:ph type="title"/>
          </p:nvPr>
        </p:nvSpPr>
        <p:spPr>
          <a:xfrm>
            <a:off x="588963" y="457200"/>
            <a:ext cx="11017250" cy="554038"/>
          </a:xfrm>
        </p:spPr>
        <p:txBody>
          <a:bodyPr>
            <a:normAutofit/>
          </a:bodyPr>
          <a:lstStyle/>
          <a:p>
            <a:r>
              <a:rPr lang="en-US" sz="3200"/>
              <a:t>Step 2 Customize Logic App</a:t>
            </a:r>
          </a:p>
        </p:txBody>
      </p:sp>
      <p:sp>
        <p:nvSpPr>
          <p:cNvPr id="5" name="Content Placeholder 2">
            <a:extLst>
              <a:ext uri="{FF2B5EF4-FFF2-40B4-BE49-F238E27FC236}">
                <a16:creationId xmlns:a16="http://schemas.microsoft.com/office/drawing/2014/main" id="{A59EC3D8-85FE-3B74-7FF5-01589D8068A9}"/>
              </a:ext>
            </a:extLst>
          </p:cNvPr>
          <p:cNvSpPr txBox="1">
            <a:spLocks/>
          </p:cNvSpPr>
          <p:nvPr/>
        </p:nvSpPr>
        <p:spPr>
          <a:xfrm>
            <a:off x="584200" y="1435100"/>
            <a:ext cx="4403436" cy="2105192"/>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buFont typeface="+mj-lt"/>
              <a:buAutoNum type="alphaLcParenR"/>
            </a:pPr>
            <a:r>
              <a:rPr lang="en-US" sz="2000">
                <a:solidFill>
                  <a:srgbClr val="161616"/>
                </a:solidFill>
              </a:rPr>
              <a:t>On the Workflow designer, click on the plus symbol (   )</a:t>
            </a:r>
            <a:endParaRPr lang="en-US" sz="2000" b="1">
              <a:solidFill>
                <a:srgbClr val="161616"/>
              </a:solidFill>
            </a:endParaRPr>
          </a:p>
          <a:p>
            <a:pPr marL="457200" indent="-457200">
              <a:buFont typeface="+mj-lt"/>
              <a:buAutoNum type="alphaLcParenR"/>
            </a:pPr>
            <a:r>
              <a:rPr lang="en-US" sz="2000">
                <a:solidFill>
                  <a:srgbClr val="161616"/>
                </a:solidFill>
              </a:rPr>
              <a:t>Select </a:t>
            </a:r>
            <a:r>
              <a:rPr lang="en-US" sz="2000" b="1">
                <a:solidFill>
                  <a:srgbClr val="161616"/>
                </a:solidFill>
              </a:rPr>
              <a:t>Add an Action</a:t>
            </a:r>
          </a:p>
          <a:p>
            <a:pPr marL="457200" indent="-457200">
              <a:buFont typeface="+mj-lt"/>
              <a:buAutoNum type="alphaLcParenR"/>
            </a:pPr>
            <a:r>
              <a:rPr lang="en-US" sz="2000">
                <a:solidFill>
                  <a:srgbClr val="161616"/>
                </a:solidFill>
              </a:rPr>
              <a:t>On the Add an Action blade, go to </a:t>
            </a:r>
            <a:r>
              <a:rPr lang="en-US" sz="2000" b="1">
                <a:solidFill>
                  <a:srgbClr val="161616"/>
                </a:solidFill>
              </a:rPr>
              <a:t>All</a:t>
            </a:r>
            <a:r>
              <a:rPr lang="en-US" sz="2000">
                <a:solidFill>
                  <a:srgbClr val="161616"/>
                </a:solidFill>
              </a:rPr>
              <a:t> tab and  select </a:t>
            </a:r>
            <a:r>
              <a:rPr lang="en-US" sz="2000" b="1">
                <a:solidFill>
                  <a:srgbClr val="161616"/>
                </a:solidFill>
              </a:rPr>
              <a:t>Office 365</a:t>
            </a:r>
            <a:endParaRPr lang="en-US" sz="2000">
              <a:solidFill>
                <a:srgbClr val="161616"/>
              </a:solidFill>
            </a:endParaRPr>
          </a:p>
          <a:p>
            <a:pPr marL="457200" indent="-457200">
              <a:buFont typeface="+mj-lt"/>
              <a:buAutoNum type="alphaLcParenR"/>
            </a:pPr>
            <a:endParaRPr lang="en-US" sz="2400" b="1">
              <a:solidFill>
                <a:srgbClr val="161616"/>
              </a:solidFill>
              <a:latin typeface="Segoe UI" panose="020B0502040204020203" pitchFamily="34" charset="0"/>
            </a:endParaRPr>
          </a:p>
        </p:txBody>
      </p:sp>
      <p:pic>
        <p:nvPicPr>
          <p:cNvPr id="7" name="Picture 6">
            <a:extLst>
              <a:ext uri="{FF2B5EF4-FFF2-40B4-BE49-F238E27FC236}">
                <a16:creationId xmlns:a16="http://schemas.microsoft.com/office/drawing/2014/main" id="{491D9ABE-0E49-50EF-0E33-8F2912FAEF9C}"/>
              </a:ext>
            </a:extLst>
          </p:cNvPr>
          <p:cNvPicPr>
            <a:picLocks noChangeAspect="1"/>
          </p:cNvPicPr>
          <p:nvPr/>
        </p:nvPicPr>
        <p:blipFill>
          <a:blip r:embed="rId2"/>
          <a:stretch>
            <a:fillRect/>
          </a:stretch>
        </p:blipFill>
        <p:spPr>
          <a:xfrm>
            <a:off x="4443832" y="1887676"/>
            <a:ext cx="266714" cy="228612"/>
          </a:xfrm>
          <a:prstGeom prst="rect">
            <a:avLst/>
          </a:prstGeom>
        </p:spPr>
      </p:pic>
      <p:pic>
        <p:nvPicPr>
          <p:cNvPr id="11" name="Picture 10">
            <a:extLst>
              <a:ext uri="{FF2B5EF4-FFF2-40B4-BE49-F238E27FC236}">
                <a16:creationId xmlns:a16="http://schemas.microsoft.com/office/drawing/2014/main" id="{A610B56D-B6B6-CDD3-B102-39DC31F69062}"/>
              </a:ext>
            </a:extLst>
          </p:cNvPr>
          <p:cNvPicPr>
            <a:picLocks noChangeAspect="1"/>
          </p:cNvPicPr>
          <p:nvPr/>
        </p:nvPicPr>
        <p:blipFill>
          <a:blip r:embed="rId3"/>
          <a:stretch>
            <a:fillRect/>
          </a:stretch>
        </p:blipFill>
        <p:spPr>
          <a:xfrm>
            <a:off x="5670034" y="1064601"/>
            <a:ext cx="4568475" cy="5549557"/>
          </a:xfrm>
          <a:prstGeom prst="rect">
            <a:avLst/>
          </a:prstGeom>
        </p:spPr>
      </p:pic>
    </p:spTree>
    <p:extLst>
      <p:ext uri="{BB962C8B-B14F-4D97-AF65-F5344CB8AC3E}">
        <p14:creationId xmlns:p14="http://schemas.microsoft.com/office/powerpoint/2010/main" val="3157546618"/>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2FE99-3F3E-48B1-3B24-AFA56BC4AE04}"/>
              </a:ext>
            </a:extLst>
          </p:cNvPr>
          <p:cNvSpPr>
            <a:spLocks noGrp="1"/>
          </p:cNvSpPr>
          <p:nvPr>
            <p:ph type="title"/>
          </p:nvPr>
        </p:nvSpPr>
        <p:spPr/>
        <p:txBody>
          <a:bodyPr>
            <a:normAutofit/>
          </a:bodyPr>
          <a:lstStyle/>
          <a:p>
            <a:r>
              <a:rPr lang="en-US" sz="3200">
                <a:latin typeface="+mn-lt"/>
              </a:rPr>
              <a:t>Step 2 Customize Logic App</a:t>
            </a:r>
          </a:p>
        </p:txBody>
      </p:sp>
      <p:sp>
        <p:nvSpPr>
          <p:cNvPr id="4" name="Content Placeholder 2">
            <a:extLst>
              <a:ext uri="{FF2B5EF4-FFF2-40B4-BE49-F238E27FC236}">
                <a16:creationId xmlns:a16="http://schemas.microsoft.com/office/drawing/2014/main" id="{718B8694-E812-E8DD-934A-A85CA3F147C8}"/>
              </a:ext>
            </a:extLst>
          </p:cNvPr>
          <p:cNvSpPr txBox="1">
            <a:spLocks/>
          </p:cNvSpPr>
          <p:nvPr/>
        </p:nvSpPr>
        <p:spPr>
          <a:xfrm>
            <a:off x="584200" y="1435100"/>
            <a:ext cx="4403436" cy="1058751"/>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buFont typeface="+mj-lt"/>
              <a:buAutoNum type="alphaLcParenR"/>
            </a:pPr>
            <a:r>
              <a:rPr lang="en-US" sz="2000">
                <a:solidFill>
                  <a:srgbClr val="161616"/>
                </a:solidFill>
              </a:rPr>
              <a:t>On the </a:t>
            </a:r>
            <a:r>
              <a:rPr lang="en-US" sz="2000" b="1">
                <a:solidFill>
                  <a:srgbClr val="161616"/>
                </a:solidFill>
              </a:rPr>
              <a:t>Actions</a:t>
            </a:r>
            <a:r>
              <a:rPr lang="en-US" sz="2000">
                <a:solidFill>
                  <a:srgbClr val="161616"/>
                </a:solidFill>
              </a:rPr>
              <a:t> tab, select Send Email (v2)</a:t>
            </a:r>
          </a:p>
          <a:p>
            <a:pPr marL="457200" indent="-457200">
              <a:buFont typeface="+mj-lt"/>
              <a:buAutoNum type="alphaLcParenR"/>
            </a:pPr>
            <a:endParaRPr lang="en-US" sz="2400" b="1">
              <a:solidFill>
                <a:srgbClr val="161616"/>
              </a:solidFill>
              <a:latin typeface="Segoe UI" panose="020B0502040204020203" pitchFamily="34" charset="0"/>
            </a:endParaRPr>
          </a:p>
        </p:txBody>
      </p:sp>
      <p:pic>
        <p:nvPicPr>
          <p:cNvPr id="14" name="Picture 13">
            <a:extLst>
              <a:ext uri="{FF2B5EF4-FFF2-40B4-BE49-F238E27FC236}">
                <a16:creationId xmlns:a16="http://schemas.microsoft.com/office/drawing/2014/main" id="{B6B50319-5659-922B-DE71-A93BEAE9B47C}"/>
              </a:ext>
            </a:extLst>
          </p:cNvPr>
          <p:cNvPicPr>
            <a:picLocks noChangeAspect="1"/>
          </p:cNvPicPr>
          <p:nvPr/>
        </p:nvPicPr>
        <p:blipFill>
          <a:blip r:embed="rId2"/>
          <a:stretch>
            <a:fillRect/>
          </a:stretch>
        </p:blipFill>
        <p:spPr>
          <a:xfrm>
            <a:off x="5814254" y="1435100"/>
            <a:ext cx="4008620" cy="5296010"/>
          </a:xfrm>
          <a:prstGeom prst="rect">
            <a:avLst/>
          </a:prstGeom>
        </p:spPr>
      </p:pic>
    </p:spTree>
    <p:extLst>
      <p:ext uri="{BB962C8B-B14F-4D97-AF65-F5344CB8AC3E}">
        <p14:creationId xmlns:p14="http://schemas.microsoft.com/office/powerpoint/2010/main" val="2247643109"/>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E3AF8-D0E1-BF40-8AB2-66BA450CB094}"/>
              </a:ext>
            </a:extLst>
          </p:cNvPr>
          <p:cNvSpPr>
            <a:spLocks noGrp="1"/>
          </p:cNvSpPr>
          <p:nvPr>
            <p:ph type="title"/>
          </p:nvPr>
        </p:nvSpPr>
        <p:spPr/>
        <p:txBody>
          <a:bodyPr>
            <a:normAutofit/>
          </a:bodyPr>
          <a:lstStyle/>
          <a:p>
            <a:r>
              <a:rPr lang="en-US" sz="3200">
                <a:latin typeface="+mn-lt"/>
              </a:rPr>
              <a:t>Step 2 Customize Logic App</a:t>
            </a:r>
          </a:p>
        </p:txBody>
      </p:sp>
      <p:sp>
        <p:nvSpPr>
          <p:cNvPr id="14" name="Content Placeholder 2">
            <a:extLst>
              <a:ext uri="{FF2B5EF4-FFF2-40B4-BE49-F238E27FC236}">
                <a16:creationId xmlns:a16="http://schemas.microsoft.com/office/drawing/2014/main" id="{A9D0B939-DFAB-AC56-CF91-CDDE5FB0F50F}"/>
              </a:ext>
            </a:extLst>
          </p:cNvPr>
          <p:cNvSpPr txBox="1">
            <a:spLocks/>
          </p:cNvSpPr>
          <p:nvPr/>
        </p:nvSpPr>
        <p:spPr>
          <a:xfrm>
            <a:off x="584200" y="1435100"/>
            <a:ext cx="4403436" cy="4013406"/>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buFont typeface="+mj-lt"/>
              <a:buAutoNum type="alphaLcParenR"/>
            </a:pPr>
            <a:r>
              <a:rPr lang="en-US" sz="2000">
                <a:solidFill>
                  <a:srgbClr val="161616"/>
                </a:solidFill>
                <a:latin typeface="Segoe UI" panose="020B0502040204020203" pitchFamily="34" charset="0"/>
              </a:rPr>
              <a:t>On send an email Action (v2), write the name of your IT DL as </a:t>
            </a:r>
            <a:r>
              <a:rPr lang="en-US" sz="2000" b="1">
                <a:solidFill>
                  <a:srgbClr val="161616"/>
                </a:solidFill>
                <a:latin typeface="Segoe UI" panose="020B0502040204020203" pitchFamily="34" charset="0"/>
              </a:rPr>
              <a:t>To</a:t>
            </a:r>
          </a:p>
          <a:p>
            <a:pPr marL="457200" indent="-457200">
              <a:buFont typeface="+mj-lt"/>
              <a:buAutoNum type="alphaLcParenR"/>
            </a:pPr>
            <a:r>
              <a:rPr lang="en-US" sz="2000">
                <a:solidFill>
                  <a:srgbClr val="161616"/>
                </a:solidFill>
                <a:latin typeface="Segoe UI" panose="020B0502040204020203" pitchFamily="34" charset="0"/>
              </a:rPr>
              <a:t>Select the </a:t>
            </a:r>
            <a:r>
              <a:rPr lang="en-US" sz="2000" b="1">
                <a:solidFill>
                  <a:srgbClr val="161616"/>
                </a:solidFill>
                <a:latin typeface="Segoe UI" panose="020B0502040204020203" pitchFamily="34" charset="0"/>
              </a:rPr>
              <a:t>subject </a:t>
            </a:r>
            <a:r>
              <a:rPr lang="en-US" sz="2000">
                <a:solidFill>
                  <a:srgbClr val="161616"/>
                </a:solidFill>
                <a:latin typeface="Segoe UI" panose="020B0502040204020203" pitchFamily="34" charset="0"/>
              </a:rPr>
              <a:t>textbox, </a:t>
            </a:r>
            <a:r>
              <a:rPr lang="en-US" sz="2000" err="1">
                <a:solidFill>
                  <a:srgbClr val="161616"/>
                </a:solidFill>
                <a:latin typeface="Segoe UI" panose="020B0502040204020203" pitchFamily="34" charset="0"/>
              </a:rPr>
              <a:t>clic</a:t>
            </a:r>
            <a:r>
              <a:rPr lang="en-US" sz="2000">
                <a:solidFill>
                  <a:srgbClr val="161616"/>
                </a:solidFill>
                <a:latin typeface="Segoe UI" panose="020B0502040204020203" pitchFamily="34" charset="0"/>
              </a:rPr>
              <a:t> on the </a:t>
            </a:r>
            <a:r>
              <a:rPr lang="en-US" sz="2000" b="1">
                <a:solidFill>
                  <a:srgbClr val="161616"/>
                </a:solidFill>
                <a:latin typeface="Segoe UI" panose="020B0502040204020203" pitchFamily="34" charset="0"/>
              </a:rPr>
              <a:t>Add dynamic content </a:t>
            </a:r>
            <a:r>
              <a:rPr lang="en-US" sz="2000">
                <a:solidFill>
                  <a:srgbClr val="161616"/>
                </a:solidFill>
                <a:latin typeface="Segoe UI" panose="020B0502040204020203" pitchFamily="34" charset="0"/>
              </a:rPr>
              <a:t>link, on the add dynamic content window search for Requestor and Select </a:t>
            </a:r>
            <a:r>
              <a:rPr lang="en-US" sz="2000" b="1">
                <a:solidFill>
                  <a:srgbClr val="161616"/>
                </a:solidFill>
                <a:latin typeface="Segoe UI" panose="020B0502040204020203" pitchFamily="34" charset="0"/>
              </a:rPr>
              <a:t>DisplayName</a:t>
            </a:r>
            <a:endParaRPr lang="en-US" sz="2000">
              <a:solidFill>
                <a:srgbClr val="161616"/>
              </a:solidFill>
              <a:latin typeface="Segoe UI" panose="020B0502040204020203" pitchFamily="34" charset="0"/>
            </a:endParaRPr>
          </a:p>
          <a:p>
            <a:pPr marL="457200" indent="-457200">
              <a:buFont typeface="+mj-lt"/>
              <a:buAutoNum type="alphaLcParenR"/>
            </a:pPr>
            <a:r>
              <a:rPr lang="en-US" sz="2000">
                <a:solidFill>
                  <a:srgbClr val="161616"/>
                </a:solidFill>
                <a:latin typeface="Segoe UI" panose="020B0502040204020203" pitchFamily="34" charset="0"/>
              </a:rPr>
              <a:t>Write An user was added for an Exception to the CA policies as</a:t>
            </a:r>
            <a:r>
              <a:rPr lang="en-US" sz="2000" b="1">
                <a:solidFill>
                  <a:srgbClr val="161616"/>
                </a:solidFill>
                <a:latin typeface="Segoe UI" panose="020B0502040204020203" pitchFamily="34" charset="0"/>
              </a:rPr>
              <a:t> body</a:t>
            </a:r>
          </a:p>
          <a:p>
            <a:pPr marL="457200" indent="-457200">
              <a:buFont typeface="+mj-lt"/>
              <a:buAutoNum type="alphaLcParenR"/>
            </a:pPr>
            <a:r>
              <a:rPr lang="en-US" sz="2000">
                <a:solidFill>
                  <a:srgbClr val="161616"/>
                </a:solidFill>
                <a:latin typeface="Segoe UI" panose="020B0502040204020203" pitchFamily="34" charset="0"/>
              </a:rPr>
              <a:t>Select </a:t>
            </a:r>
            <a:r>
              <a:rPr lang="en-US" sz="2000" b="1">
                <a:solidFill>
                  <a:srgbClr val="161616"/>
                </a:solidFill>
                <a:latin typeface="Segoe UI" panose="020B0502040204020203" pitchFamily="34" charset="0"/>
              </a:rPr>
              <a:t>Save</a:t>
            </a:r>
            <a:endParaRPr lang="en-US" sz="2000">
              <a:solidFill>
                <a:srgbClr val="161616"/>
              </a:solidFill>
              <a:latin typeface="Segoe UI" panose="020B0502040204020203" pitchFamily="34" charset="0"/>
            </a:endParaRPr>
          </a:p>
          <a:p>
            <a:pPr marL="457200" indent="-457200">
              <a:buFont typeface="+mj-lt"/>
              <a:buAutoNum type="alphaLcParenR"/>
            </a:pPr>
            <a:endParaRPr lang="en-US" sz="2400" b="1">
              <a:solidFill>
                <a:srgbClr val="161616"/>
              </a:solidFill>
              <a:latin typeface="Segoe UI" panose="020B0502040204020203" pitchFamily="34" charset="0"/>
            </a:endParaRPr>
          </a:p>
        </p:txBody>
      </p:sp>
      <p:pic>
        <p:nvPicPr>
          <p:cNvPr id="16" name="Picture 15">
            <a:extLst>
              <a:ext uri="{FF2B5EF4-FFF2-40B4-BE49-F238E27FC236}">
                <a16:creationId xmlns:a16="http://schemas.microsoft.com/office/drawing/2014/main" id="{E54F4A69-1080-1693-ACFB-22896B2A8C71}"/>
              </a:ext>
            </a:extLst>
          </p:cNvPr>
          <p:cNvPicPr>
            <a:picLocks noChangeAspect="1"/>
          </p:cNvPicPr>
          <p:nvPr/>
        </p:nvPicPr>
        <p:blipFill>
          <a:blip r:embed="rId2"/>
          <a:stretch>
            <a:fillRect/>
          </a:stretch>
        </p:blipFill>
        <p:spPr>
          <a:xfrm>
            <a:off x="5839612" y="1743959"/>
            <a:ext cx="5604528" cy="3645664"/>
          </a:xfrm>
          <a:prstGeom prst="rect">
            <a:avLst/>
          </a:prstGeom>
        </p:spPr>
      </p:pic>
    </p:spTree>
    <p:extLst>
      <p:ext uri="{BB962C8B-B14F-4D97-AF65-F5344CB8AC3E}">
        <p14:creationId xmlns:p14="http://schemas.microsoft.com/office/powerpoint/2010/main" val="2684459654"/>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C5D32F-BA01-32C5-688C-17F93F2BFD56}"/>
              </a:ext>
            </a:extLst>
          </p:cNvPr>
          <p:cNvSpPr>
            <a:spLocks noGrp="1"/>
          </p:cNvSpPr>
          <p:nvPr>
            <p:ph type="title"/>
          </p:nvPr>
        </p:nvSpPr>
        <p:spPr/>
        <p:txBody>
          <a:bodyPr>
            <a:normAutofit/>
          </a:bodyPr>
          <a:lstStyle/>
          <a:p>
            <a:r>
              <a:rPr lang="en-US" sz="3200"/>
              <a:t>Step 3: Search the existing Access Package</a:t>
            </a:r>
          </a:p>
        </p:txBody>
      </p:sp>
      <p:sp>
        <p:nvSpPr>
          <p:cNvPr id="5" name="Content Placeholder 2">
            <a:extLst>
              <a:ext uri="{FF2B5EF4-FFF2-40B4-BE49-F238E27FC236}">
                <a16:creationId xmlns:a16="http://schemas.microsoft.com/office/drawing/2014/main" id="{B3DF1484-98B4-F947-BB1F-FE80C2F13C57}"/>
              </a:ext>
            </a:extLst>
          </p:cNvPr>
          <p:cNvSpPr txBox="1">
            <a:spLocks/>
          </p:cNvSpPr>
          <p:nvPr/>
        </p:nvSpPr>
        <p:spPr>
          <a:xfrm>
            <a:off x="584201" y="1435100"/>
            <a:ext cx="4647676" cy="3262432"/>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buFont typeface="+mj-lt"/>
              <a:buAutoNum type="alphaLcParenR"/>
            </a:pPr>
            <a:r>
              <a:rPr lang="en-US" sz="2000">
                <a:solidFill>
                  <a:srgbClr val="161616"/>
                </a:solidFill>
                <a:latin typeface="Segoe UI" panose="020B0502040204020203" pitchFamily="34" charset="0"/>
              </a:rPr>
              <a:t>On the Entra portal, in the left navigation, under </a:t>
            </a:r>
            <a:r>
              <a:rPr lang="en-US" sz="2000" b="1">
                <a:solidFill>
                  <a:srgbClr val="161616"/>
                </a:solidFill>
                <a:latin typeface="Segoe UI" panose="020B0502040204020203" pitchFamily="34" charset="0"/>
              </a:rPr>
              <a:t>Identity Governance </a:t>
            </a:r>
            <a:r>
              <a:rPr lang="en-US" sz="2000">
                <a:solidFill>
                  <a:srgbClr val="161616"/>
                </a:solidFill>
                <a:latin typeface="Segoe UI" panose="020B0502040204020203" pitchFamily="34" charset="0"/>
              </a:rPr>
              <a:t>select </a:t>
            </a:r>
            <a:r>
              <a:rPr lang="en-US" sz="2000" b="1">
                <a:solidFill>
                  <a:srgbClr val="161616"/>
                </a:solidFill>
                <a:latin typeface="Segoe UI" panose="020B0502040204020203" pitchFamily="34" charset="0"/>
              </a:rPr>
              <a:t>Entitlement Management</a:t>
            </a:r>
            <a:endParaRPr lang="en-US" sz="2000">
              <a:solidFill>
                <a:srgbClr val="161616"/>
              </a:solidFill>
              <a:latin typeface="Segoe UI" panose="020B0502040204020203" pitchFamily="34" charset="0"/>
            </a:endParaRPr>
          </a:p>
          <a:p>
            <a:pPr marL="457200" indent="-457200">
              <a:buFont typeface="+mj-lt"/>
              <a:buAutoNum type="alphaLcParenR"/>
            </a:pPr>
            <a:r>
              <a:rPr lang="en-US" sz="2000">
                <a:solidFill>
                  <a:srgbClr val="161616"/>
                </a:solidFill>
                <a:latin typeface="Segoe UI" panose="020B0502040204020203" pitchFamily="34" charset="0"/>
              </a:rPr>
              <a:t>On the left menu, select </a:t>
            </a:r>
            <a:r>
              <a:rPr lang="en-US" sz="2000" b="1">
                <a:solidFill>
                  <a:srgbClr val="161616"/>
                </a:solidFill>
                <a:latin typeface="Segoe UI" panose="020B0502040204020203" pitchFamily="34" charset="0"/>
              </a:rPr>
              <a:t>Access packages</a:t>
            </a:r>
            <a:r>
              <a:rPr lang="en-US" sz="2000">
                <a:solidFill>
                  <a:srgbClr val="161616"/>
                </a:solidFill>
                <a:latin typeface="Segoe UI" panose="020B0502040204020203" pitchFamily="34" charset="0"/>
              </a:rPr>
              <a:t>. </a:t>
            </a:r>
          </a:p>
          <a:p>
            <a:pPr marL="457200" indent="-457200">
              <a:buFont typeface="+mj-lt"/>
              <a:buAutoNum type="alphaLcParenR"/>
            </a:pPr>
            <a:r>
              <a:rPr lang="en-US" sz="2000">
                <a:solidFill>
                  <a:srgbClr val="161616"/>
                </a:solidFill>
                <a:latin typeface="Segoe UI" panose="020B0502040204020203" pitchFamily="34" charset="0"/>
              </a:rPr>
              <a:t>On the search bar, write temporary and press </a:t>
            </a:r>
            <a:r>
              <a:rPr lang="en-US" sz="2000" b="1">
                <a:solidFill>
                  <a:srgbClr val="161616"/>
                </a:solidFill>
                <a:latin typeface="Segoe UI" panose="020B0502040204020203" pitchFamily="34" charset="0"/>
              </a:rPr>
              <a:t>Enter </a:t>
            </a:r>
            <a:r>
              <a:rPr lang="en-US" sz="2000">
                <a:solidFill>
                  <a:srgbClr val="161616"/>
                </a:solidFill>
                <a:latin typeface="Segoe UI" panose="020B0502040204020203" pitchFamily="34" charset="0"/>
              </a:rPr>
              <a:t>to get the access package created on the past scenario</a:t>
            </a:r>
          </a:p>
          <a:p>
            <a:pPr marL="457200" indent="-457200">
              <a:buFont typeface="+mj-lt"/>
              <a:buAutoNum type="alphaLcParenR"/>
            </a:pPr>
            <a:r>
              <a:rPr lang="en-US" sz="2000">
                <a:solidFill>
                  <a:srgbClr val="161616"/>
                </a:solidFill>
                <a:latin typeface="Segoe UI" panose="020B0502040204020203" pitchFamily="34" charset="0"/>
              </a:rPr>
              <a:t>Open it </a:t>
            </a:r>
          </a:p>
        </p:txBody>
      </p:sp>
      <p:pic>
        <p:nvPicPr>
          <p:cNvPr id="7" name="Picture 6">
            <a:extLst>
              <a:ext uri="{FF2B5EF4-FFF2-40B4-BE49-F238E27FC236}">
                <a16:creationId xmlns:a16="http://schemas.microsoft.com/office/drawing/2014/main" id="{D2D5D561-FD2A-3680-B932-14AB912A74F9}"/>
              </a:ext>
            </a:extLst>
          </p:cNvPr>
          <p:cNvPicPr>
            <a:picLocks noChangeAspect="1"/>
          </p:cNvPicPr>
          <p:nvPr/>
        </p:nvPicPr>
        <p:blipFill>
          <a:blip r:embed="rId2"/>
          <a:stretch>
            <a:fillRect/>
          </a:stretch>
        </p:blipFill>
        <p:spPr>
          <a:xfrm>
            <a:off x="5485334" y="1221952"/>
            <a:ext cx="6522293" cy="4710545"/>
          </a:xfrm>
          <a:prstGeom prst="rect">
            <a:avLst/>
          </a:prstGeom>
        </p:spPr>
      </p:pic>
    </p:spTree>
    <p:extLst>
      <p:ext uri="{BB962C8B-B14F-4D97-AF65-F5344CB8AC3E}">
        <p14:creationId xmlns:p14="http://schemas.microsoft.com/office/powerpoint/2010/main" val="2853366422"/>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41AE23-401B-3B5A-3477-75E9F1D583D0}"/>
              </a:ext>
            </a:extLst>
          </p:cNvPr>
          <p:cNvSpPr>
            <a:spLocks noGrp="1"/>
          </p:cNvSpPr>
          <p:nvPr>
            <p:ph type="title"/>
          </p:nvPr>
        </p:nvSpPr>
        <p:spPr/>
        <p:txBody>
          <a:bodyPr>
            <a:normAutofit/>
          </a:bodyPr>
          <a:lstStyle/>
          <a:p>
            <a:r>
              <a:rPr lang="en-US" sz="3200"/>
              <a:t>Step 4 Trigger Logic App from the Access Package</a:t>
            </a:r>
          </a:p>
        </p:txBody>
      </p:sp>
      <p:sp>
        <p:nvSpPr>
          <p:cNvPr id="4" name="Content Placeholder 2">
            <a:extLst>
              <a:ext uri="{FF2B5EF4-FFF2-40B4-BE49-F238E27FC236}">
                <a16:creationId xmlns:a16="http://schemas.microsoft.com/office/drawing/2014/main" id="{4D95E41D-3C48-0FAE-34F3-DC95245FD36F}"/>
              </a:ext>
            </a:extLst>
          </p:cNvPr>
          <p:cNvSpPr txBox="1">
            <a:spLocks/>
          </p:cNvSpPr>
          <p:nvPr/>
        </p:nvSpPr>
        <p:spPr>
          <a:xfrm>
            <a:off x="584201" y="1435100"/>
            <a:ext cx="4647676" cy="1046440"/>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buFont typeface="+mj-lt"/>
              <a:buAutoNum type="alphaLcParenR"/>
            </a:pPr>
            <a:r>
              <a:rPr lang="en-US" sz="2000">
                <a:solidFill>
                  <a:srgbClr val="161616"/>
                </a:solidFill>
                <a:latin typeface="Segoe UI" panose="020B0502040204020203" pitchFamily="34" charset="0"/>
              </a:rPr>
              <a:t>Select </a:t>
            </a:r>
            <a:r>
              <a:rPr lang="en-US" sz="2000" b="1">
                <a:solidFill>
                  <a:srgbClr val="161616"/>
                </a:solidFill>
                <a:latin typeface="Segoe UI" panose="020B0502040204020203" pitchFamily="34" charset="0"/>
              </a:rPr>
              <a:t>Policies </a:t>
            </a:r>
            <a:r>
              <a:rPr lang="en-US" sz="2000">
                <a:solidFill>
                  <a:srgbClr val="161616"/>
                </a:solidFill>
                <a:latin typeface="Segoe UI" panose="020B0502040204020203" pitchFamily="34" charset="0"/>
              </a:rPr>
              <a:t>on the left menu</a:t>
            </a:r>
          </a:p>
          <a:p>
            <a:pPr marL="457200" indent="-457200">
              <a:buFont typeface="+mj-lt"/>
              <a:buAutoNum type="alphaLcParenR"/>
            </a:pPr>
            <a:r>
              <a:rPr lang="en-US" sz="2000">
                <a:solidFill>
                  <a:srgbClr val="161616"/>
                </a:solidFill>
                <a:latin typeface="Segoe UI" panose="020B0502040204020203" pitchFamily="34" charset="0"/>
              </a:rPr>
              <a:t>Select Initial Policy</a:t>
            </a:r>
          </a:p>
          <a:p>
            <a:pPr marL="457200" indent="-457200">
              <a:buFont typeface="+mj-lt"/>
              <a:buAutoNum type="alphaLcParenR"/>
            </a:pPr>
            <a:r>
              <a:rPr lang="en-US" sz="2000">
                <a:solidFill>
                  <a:srgbClr val="161616"/>
                </a:solidFill>
                <a:latin typeface="Segoe UI" panose="020B0502040204020203" pitchFamily="34" charset="0"/>
              </a:rPr>
              <a:t>Select the 3 points and select </a:t>
            </a:r>
            <a:r>
              <a:rPr lang="en-US" sz="2000" b="1">
                <a:solidFill>
                  <a:srgbClr val="161616"/>
                </a:solidFill>
                <a:latin typeface="Segoe UI" panose="020B0502040204020203" pitchFamily="34" charset="0"/>
              </a:rPr>
              <a:t>Edit</a:t>
            </a:r>
          </a:p>
        </p:txBody>
      </p:sp>
      <p:pic>
        <p:nvPicPr>
          <p:cNvPr id="22" name="Picture 21">
            <a:extLst>
              <a:ext uri="{FF2B5EF4-FFF2-40B4-BE49-F238E27FC236}">
                <a16:creationId xmlns:a16="http://schemas.microsoft.com/office/drawing/2014/main" id="{58693BF6-E9C6-B061-725C-3ED9CE25AF0E}"/>
              </a:ext>
            </a:extLst>
          </p:cNvPr>
          <p:cNvPicPr>
            <a:picLocks noChangeAspect="1"/>
          </p:cNvPicPr>
          <p:nvPr/>
        </p:nvPicPr>
        <p:blipFill>
          <a:blip r:embed="rId2"/>
          <a:stretch>
            <a:fillRect/>
          </a:stretch>
        </p:blipFill>
        <p:spPr>
          <a:xfrm>
            <a:off x="5518427" y="1435100"/>
            <a:ext cx="6222693" cy="3042632"/>
          </a:xfrm>
          <a:prstGeom prst="rect">
            <a:avLst/>
          </a:prstGeom>
        </p:spPr>
      </p:pic>
    </p:spTree>
    <p:extLst>
      <p:ext uri="{BB962C8B-B14F-4D97-AF65-F5344CB8AC3E}">
        <p14:creationId xmlns:p14="http://schemas.microsoft.com/office/powerpoint/2010/main" val="801961949"/>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1A308F-227D-D0B9-603F-D014727D5184}"/>
              </a:ext>
            </a:extLst>
          </p:cNvPr>
          <p:cNvSpPr>
            <a:spLocks noGrp="1"/>
          </p:cNvSpPr>
          <p:nvPr>
            <p:ph type="title"/>
          </p:nvPr>
        </p:nvSpPr>
        <p:spPr/>
        <p:txBody>
          <a:bodyPr/>
          <a:lstStyle/>
          <a:p>
            <a:r>
              <a:rPr lang="en-US" sz="3200"/>
              <a:t>Step 4 Trigger Logic App from the Access Package</a:t>
            </a:r>
          </a:p>
        </p:txBody>
      </p:sp>
      <p:sp>
        <p:nvSpPr>
          <p:cNvPr id="6" name="Content Placeholder 2">
            <a:extLst>
              <a:ext uri="{FF2B5EF4-FFF2-40B4-BE49-F238E27FC236}">
                <a16:creationId xmlns:a16="http://schemas.microsoft.com/office/drawing/2014/main" id="{06FF425A-0648-2BDA-913A-82CB8A7E7C6C}"/>
              </a:ext>
            </a:extLst>
          </p:cNvPr>
          <p:cNvSpPr txBox="1">
            <a:spLocks/>
          </p:cNvSpPr>
          <p:nvPr/>
        </p:nvSpPr>
        <p:spPr>
          <a:xfrm>
            <a:off x="584201" y="1435100"/>
            <a:ext cx="4647676" cy="2031325"/>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buFont typeface="+mj-lt"/>
              <a:buAutoNum type="alphaLcParenR"/>
            </a:pPr>
            <a:r>
              <a:rPr lang="en-US" sz="2000">
                <a:solidFill>
                  <a:srgbClr val="161616"/>
                </a:solidFill>
              </a:rPr>
              <a:t>Go </a:t>
            </a:r>
            <a:r>
              <a:rPr lang="en-US" sz="2000" b="1">
                <a:solidFill>
                  <a:srgbClr val="161616"/>
                </a:solidFill>
              </a:rPr>
              <a:t>to Custom Extensions </a:t>
            </a:r>
            <a:r>
              <a:rPr lang="en-US" sz="2000">
                <a:solidFill>
                  <a:srgbClr val="161616"/>
                </a:solidFill>
              </a:rPr>
              <a:t>tab</a:t>
            </a:r>
          </a:p>
          <a:p>
            <a:pPr marL="457200" indent="-457200">
              <a:buFont typeface="+mj-lt"/>
              <a:buAutoNum type="alphaLcParenR"/>
            </a:pPr>
            <a:r>
              <a:rPr lang="en-US" sz="2000">
                <a:solidFill>
                  <a:srgbClr val="161616"/>
                </a:solidFill>
              </a:rPr>
              <a:t>Select Request is approved as </a:t>
            </a:r>
            <a:r>
              <a:rPr lang="en-US" sz="2000" b="1">
                <a:solidFill>
                  <a:srgbClr val="161616"/>
                </a:solidFill>
              </a:rPr>
              <a:t>stage ok </a:t>
            </a:r>
          </a:p>
          <a:p>
            <a:pPr marL="457200" indent="-457200">
              <a:buFont typeface="+mj-lt"/>
              <a:buAutoNum type="alphaLcParenR"/>
            </a:pPr>
            <a:r>
              <a:rPr lang="en-US" sz="2000">
                <a:solidFill>
                  <a:srgbClr val="161616"/>
                </a:solidFill>
              </a:rPr>
              <a:t>Select IT notification as </a:t>
            </a:r>
            <a:r>
              <a:rPr lang="en-US" sz="2000" b="1">
                <a:solidFill>
                  <a:srgbClr val="161616"/>
                </a:solidFill>
              </a:rPr>
              <a:t>Custom Extension</a:t>
            </a:r>
          </a:p>
          <a:p>
            <a:pPr marL="457200" indent="-457200">
              <a:buFont typeface="+mj-lt"/>
              <a:buAutoNum type="alphaLcParenR"/>
            </a:pPr>
            <a:r>
              <a:rPr lang="en-US" sz="2000">
                <a:solidFill>
                  <a:srgbClr val="161616"/>
                </a:solidFill>
              </a:rPr>
              <a:t>Select </a:t>
            </a:r>
            <a:r>
              <a:rPr lang="en-US" sz="2000" b="1">
                <a:solidFill>
                  <a:srgbClr val="161616"/>
                </a:solidFill>
              </a:rPr>
              <a:t>Update</a:t>
            </a:r>
            <a:endParaRPr lang="en-US" sz="2000">
              <a:solidFill>
                <a:srgbClr val="161616"/>
              </a:solidFill>
            </a:endParaRPr>
          </a:p>
        </p:txBody>
      </p:sp>
      <p:pic>
        <p:nvPicPr>
          <p:cNvPr id="9" name="Picture 8">
            <a:extLst>
              <a:ext uri="{FF2B5EF4-FFF2-40B4-BE49-F238E27FC236}">
                <a16:creationId xmlns:a16="http://schemas.microsoft.com/office/drawing/2014/main" id="{E40D448C-7B35-F692-DA73-A918B2DEE265}"/>
              </a:ext>
            </a:extLst>
          </p:cNvPr>
          <p:cNvPicPr>
            <a:picLocks noChangeAspect="1"/>
          </p:cNvPicPr>
          <p:nvPr/>
        </p:nvPicPr>
        <p:blipFill>
          <a:blip r:embed="rId2"/>
          <a:stretch>
            <a:fillRect/>
          </a:stretch>
        </p:blipFill>
        <p:spPr>
          <a:xfrm>
            <a:off x="5541945" y="1543049"/>
            <a:ext cx="6064837" cy="4871699"/>
          </a:xfrm>
          <a:prstGeom prst="rect">
            <a:avLst/>
          </a:prstGeom>
        </p:spPr>
      </p:pic>
    </p:spTree>
    <p:extLst>
      <p:ext uri="{BB962C8B-B14F-4D97-AF65-F5344CB8AC3E}">
        <p14:creationId xmlns:p14="http://schemas.microsoft.com/office/powerpoint/2010/main" val="2311462490"/>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Bright modern kitchen">
            <a:extLst>
              <a:ext uri="{FF2B5EF4-FFF2-40B4-BE49-F238E27FC236}">
                <a16:creationId xmlns:a16="http://schemas.microsoft.com/office/drawing/2014/main" id="{FEABFDB2-6B59-948E-4D75-CC7850C2E4F4}"/>
              </a:ext>
            </a:extLst>
          </p:cNvPr>
          <p:cNvPicPr>
            <a:picLocks noChangeAspect="1"/>
          </p:cNvPicPr>
          <p:nvPr/>
        </p:nvPicPr>
        <p:blipFill rotWithShape="1">
          <a:blip r:embed="rId2"/>
          <a:srcRect t="15730"/>
          <a:stretch/>
        </p:blipFill>
        <p:spPr>
          <a:xfrm>
            <a:off x="20" y="10"/>
            <a:ext cx="12191980" cy="6857990"/>
          </a:xfrm>
          <a:prstGeom prst="rect">
            <a:avLst/>
          </a:prstGeom>
          <a:noFill/>
        </p:spPr>
      </p:pic>
      <p:sp>
        <p:nvSpPr>
          <p:cNvPr id="2" name="Title 1">
            <a:extLst>
              <a:ext uri="{FF2B5EF4-FFF2-40B4-BE49-F238E27FC236}">
                <a16:creationId xmlns:a16="http://schemas.microsoft.com/office/drawing/2014/main" id="{2575CEC9-F456-5189-8E2D-250B97115CAF}"/>
              </a:ext>
            </a:extLst>
          </p:cNvPr>
          <p:cNvSpPr>
            <a:spLocks noGrp="1"/>
          </p:cNvSpPr>
          <p:nvPr>
            <p:ph type="title"/>
          </p:nvPr>
        </p:nvSpPr>
        <p:spPr>
          <a:xfrm>
            <a:off x="0" y="3657600"/>
            <a:ext cx="12192000" cy="3200400"/>
          </a:xfrm>
        </p:spPr>
        <p:txBody>
          <a:bodyPr wrap="square" anchor="b">
            <a:normAutofit/>
          </a:bodyPr>
          <a:lstStyle/>
          <a:p>
            <a:r>
              <a:rPr lang="en-US" dirty="0"/>
              <a:t>Thank you </a:t>
            </a:r>
          </a:p>
        </p:txBody>
      </p:sp>
    </p:spTree>
    <p:extLst>
      <p:ext uri="{BB962C8B-B14F-4D97-AF65-F5344CB8AC3E}">
        <p14:creationId xmlns:p14="http://schemas.microsoft.com/office/powerpoint/2010/main" val="3667912023"/>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normAutofit/>
          </a:bodyPr>
          <a:lstStyle/>
          <a:p>
            <a:r>
              <a:rPr lang="en-US" sz="3200"/>
              <a:t>PoC | Timeline</a:t>
            </a:r>
          </a:p>
        </p:txBody>
      </p:sp>
      <p:sp>
        <p:nvSpPr>
          <p:cNvPr id="22" name="TextBox 23">
            <a:extLst>
              <a:ext uri="{FF2B5EF4-FFF2-40B4-BE49-F238E27FC236}">
                <a16:creationId xmlns:a16="http://schemas.microsoft.com/office/drawing/2014/main" id="{CBB065ED-1DFD-4CCD-BC87-21A56C4AE8C5}"/>
              </a:ext>
            </a:extLst>
          </p:cNvPr>
          <p:cNvSpPr txBox="1"/>
          <p:nvPr/>
        </p:nvSpPr>
        <p:spPr>
          <a:xfrm>
            <a:off x="1448066" y="2997728"/>
            <a:ext cx="862439" cy="338554"/>
          </a:xfrm>
          <a:prstGeom prst="rect">
            <a:avLst/>
          </a:prstGeom>
          <a:noFill/>
        </p:spPr>
        <p:txBody>
          <a:bodyPr wrap="square" rtlCol="0">
            <a:spAutoFit/>
          </a:bodyPr>
          <a:lstStyle/>
          <a:p>
            <a:r>
              <a:rPr lang="en-US" sz="1600"/>
              <a:t>1 hour</a:t>
            </a:r>
          </a:p>
        </p:txBody>
      </p:sp>
      <p:sp>
        <p:nvSpPr>
          <p:cNvPr id="28" name="TextBox 12">
            <a:extLst>
              <a:ext uri="{FF2B5EF4-FFF2-40B4-BE49-F238E27FC236}">
                <a16:creationId xmlns:a16="http://schemas.microsoft.com/office/drawing/2014/main" id="{AE287A6F-D1CA-45F7-95D6-D5D0F26B44D7}"/>
              </a:ext>
            </a:extLst>
          </p:cNvPr>
          <p:cNvSpPr txBox="1"/>
          <p:nvPr/>
        </p:nvSpPr>
        <p:spPr>
          <a:xfrm>
            <a:off x="918992" y="2264225"/>
            <a:ext cx="1917778" cy="584775"/>
          </a:xfrm>
          <a:prstGeom prst="rect">
            <a:avLst/>
          </a:prstGeom>
          <a:noFill/>
        </p:spPr>
        <p:txBody>
          <a:bodyPr wrap="square" rtlCol="0">
            <a:spAutoFit/>
          </a:bodyPr>
          <a:lstStyle>
            <a:defPPr>
              <a:defRPr lang="en-US"/>
            </a:defPPr>
            <a:lvl1pPr>
              <a:defRPr sz="1600" b="1"/>
            </a:lvl1pPr>
          </a:lstStyle>
          <a:p>
            <a:pPr algn="ctr"/>
            <a:r>
              <a:rPr lang="en-US"/>
              <a:t>Entitlement Management</a:t>
            </a:r>
          </a:p>
        </p:txBody>
      </p:sp>
      <p:cxnSp>
        <p:nvCxnSpPr>
          <p:cNvPr id="3" name="Gerade Verbindung mit Pfeil 2">
            <a:extLst>
              <a:ext uri="{FF2B5EF4-FFF2-40B4-BE49-F238E27FC236}">
                <a16:creationId xmlns:a16="http://schemas.microsoft.com/office/drawing/2014/main" id="{4B30A037-F077-4308-8410-62ECF711C75B}"/>
              </a:ext>
            </a:extLst>
          </p:cNvPr>
          <p:cNvCxnSpPr>
            <a:cxnSpLocks/>
            <a:stCxn id="5" idx="6"/>
            <a:endCxn id="12" idx="2"/>
          </p:cNvCxnSpPr>
          <p:nvPr/>
        </p:nvCxnSpPr>
        <p:spPr>
          <a:xfrm flipV="1">
            <a:off x="650488" y="2944668"/>
            <a:ext cx="10928342" cy="11231"/>
          </a:xfrm>
          <a:prstGeom prst="straightConnector1">
            <a:avLst/>
          </a:prstGeom>
          <a:ln w="28575">
            <a:solidFill>
              <a:srgbClr val="0070C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 name="Ellipse 4">
            <a:extLst>
              <a:ext uri="{FF2B5EF4-FFF2-40B4-BE49-F238E27FC236}">
                <a16:creationId xmlns:a16="http://schemas.microsoft.com/office/drawing/2014/main" id="{1B20ED66-36AC-45D9-9F72-FFD9D48752C1}"/>
              </a:ext>
            </a:extLst>
          </p:cNvPr>
          <p:cNvSpPr/>
          <p:nvPr/>
        </p:nvSpPr>
        <p:spPr bwMode="auto">
          <a:xfrm>
            <a:off x="338578" y="2799944"/>
            <a:ext cx="311910" cy="31191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41" name="Ellipse 40">
            <a:extLst>
              <a:ext uri="{FF2B5EF4-FFF2-40B4-BE49-F238E27FC236}">
                <a16:creationId xmlns:a16="http://schemas.microsoft.com/office/drawing/2014/main" id="{3CDDF166-D332-4498-A621-FE2D7B1794EE}"/>
              </a:ext>
            </a:extLst>
          </p:cNvPr>
          <p:cNvSpPr/>
          <p:nvPr/>
        </p:nvSpPr>
        <p:spPr bwMode="auto">
          <a:xfrm>
            <a:off x="10032981" y="2870256"/>
            <a:ext cx="170406" cy="17725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Box 23">
            <a:extLst>
              <a:ext uri="{FF2B5EF4-FFF2-40B4-BE49-F238E27FC236}">
                <a16:creationId xmlns:a16="http://schemas.microsoft.com/office/drawing/2014/main" id="{49FCA430-6DC7-6128-0036-90795D7ECBD5}"/>
              </a:ext>
            </a:extLst>
          </p:cNvPr>
          <p:cNvSpPr txBox="1"/>
          <p:nvPr/>
        </p:nvSpPr>
        <p:spPr>
          <a:xfrm>
            <a:off x="5908549" y="2989964"/>
            <a:ext cx="862439" cy="338554"/>
          </a:xfrm>
          <a:prstGeom prst="rect">
            <a:avLst/>
          </a:prstGeom>
          <a:noFill/>
        </p:spPr>
        <p:txBody>
          <a:bodyPr wrap="square" rtlCol="0">
            <a:spAutoFit/>
          </a:bodyPr>
          <a:lstStyle/>
          <a:p>
            <a:r>
              <a:rPr lang="en-US" sz="1600"/>
              <a:t>2 hours</a:t>
            </a:r>
          </a:p>
        </p:txBody>
      </p:sp>
      <p:sp>
        <p:nvSpPr>
          <p:cNvPr id="8" name="TextBox 23">
            <a:extLst>
              <a:ext uri="{FF2B5EF4-FFF2-40B4-BE49-F238E27FC236}">
                <a16:creationId xmlns:a16="http://schemas.microsoft.com/office/drawing/2014/main" id="{D69F2A33-C1D5-9570-69FB-B081E1F0DBE2}"/>
              </a:ext>
            </a:extLst>
          </p:cNvPr>
          <p:cNvSpPr txBox="1"/>
          <p:nvPr/>
        </p:nvSpPr>
        <p:spPr>
          <a:xfrm>
            <a:off x="8369860" y="2997728"/>
            <a:ext cx="862439" cy="338554"/>
          </a:xfrm>
          <a:prstGeom prst="rect">
            <a:avLst/>
          </a:prstGeom>
          <a:noFill/>
        </p:spPr>
        <p:txBody>
          <a:bodyPr wrap="square" rtlCol="0">
            <a:spAutoFit/>
          </a:bodyPr>
          <a:lstStyle/>
          <a:p>
            <a:r>
              <a:rPr lang="en-US" sz="1600"/>
              <a:t>2 hours</a:t>
            </a:r>
          </a:p>
        </p:txBody>
      </p:sp>
      <p:sp>
        <p:nvSpPr>
          <p:cNvPr id="9" name="TextBox 12">
            <a:extLst>
              <a:ext uri="{FF2B5EF4-FFF2-40B4-BE49-F238E27FC236}">
                <a16:creationId xmlns:a16="http://schemas.microsoft.com/office/drawing/2014/main" id="{D3E65AC3-116B-4AB7-715D-68E815936089}"/>
              </a:ext>
            </a:extLst>
          </p:cNvPr>
          <p:cNvSpPr txBox="1"/>
          <p:nvPr/>
        </p:nvSpPr>
        <p:spPr>
          <a:xfrm>
            <a:off x="3308206" y="2301250"/>
            <a:ext cx="1713312" cy="523220"/>
          </a:xfrm>
          <a:prstGeom prst="rect">
            <a:avLst/>
          </a:prstGeom>
          <a:noFill/>
        </p:spPr>
        <p:txBody>
          <a:bodyPr wrap="square" rtlCol="0">
            <a:spAutoFit/>
          </a:bodyPr>
          <a:lstStyle/>
          <a:p>
            <a:pPr algn="ctr"/>
            <a:r>
              <a:rPr lang="en-US" sz="1400" b="1"/>
              <a:t>Auto-assignment policies</a:t>
            </a:r>
          </a:p>
        </p:txBody>
      </p:sp>
      <p:sp>
        <p:nvSpPr>
          <p:cNvPr id="12" name="Ellipse 4">
            <a:extLst>
              <a:ext uri="{FF2B5EF4-FFF2-40B4-BE49-F238E27FC236}">
                <a16:creationId xmlns:a16="http://schemas.microsoft.com/office/drawing/2014/main" id="{20FCFACD-063E-7E9D-AFFF-32B1FCEDBF0A}"/>
              </a:ext>
            </a:extLst>
          </p:cNvPr>
          <p:cNvSpPr/>
          <p:nvPr/>
        </p:nvSpPr>
        <p:spPr bwMode="auto">
          <a:xfrm>
            <a:off x="11578830" y="2788713"/>
            <a:ext cx="311910" cy="31191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14" name="TextBox 23">
            <a:extLst>
              <a:ext uri="{FF2B5EF4-FFF2-40B4-BE49-F238E27FC236}">
                <a16:creationId xmlns:a16="http://schemas.microsoft.com/office/drawing/2014/main" id="{BDAC01A0-98FE-5170-1060-1966ED53EFC0}"/>
              </a:ext>
            </a:extLst>
          </p:cNvPr>
          <p:cNvSpPr txBox="1"/>
          <p:nvPr/>
        </p:nvSpPr>
        <p:spPr>
          <a:xfrm>
            <a:off x="10447887" y="2997728"/>
            <a:ext cx="862439" cy="338554"/>
          </a:xfrm>
          <a:prstGeom prst="rect">
            <a:avLst/>
          </a:prstGeom>
          <a:noFill/>
        </p:spPr>
        <p:txBody>
          <a:bodyPr wrap="square" rtlCol="0">
            <a:spAutoFit/>
          </a:bodyPr>
          <a:lstStyle/>
          <a:p>
            <a:r>
              <a:rPr lang="en-US" sz="1600"/>
              <a:t>1 hour</a:t>
            </a:r>
          </a:p>
        </p:txBody>
      </p:sp>
      <p:sp>
        <p:nvSpPr>
          <p:cNvPr id="15" name="TextBox 12">
            <a:extLst>
              <a:ext uri="{FF2B5EF4-FFF2-40B4-BE49-F238E27FC236}">
                <a16:creationId xmlns:a16="http://schemas.microsoft.com/office/drawing/2014/main" id="{CD503A2E-C0AC-317E-6DCC-8F5F6967C218}"/>
              </a:ext>
            </a:extLst>
          </p:cNvPr>
          <p:cNvSpPr txBox="1"/>
          <p:nvPr/>
        </p:nvSpPr>
        <p:spPr>
          <a:xfrm>
            <a:off x="10203387" y="2268092"/>
            <a:ext cx="1193949" cy="338554"/>
          </a:xfrm>
          <a:prstGeom prst="rect">
            <a:avLst/>
          </a:prstGeom>
          <a:noFill/>
        </p:spPr>
        <p:txBody>
          <a:bodyPr wrap="square" rtlCol="0">
            <a:spAutoFit/>
          </a:bodyPr>
          <a:lstStyle/>
          <a:p>
            <a:r>
              <a:rPr lang="en-US" sz="1600" b="1"/>
              <a:t>Close-out</a:t>
            </a:r>
          </a:p>
        </p:txBody>
      </p:sp>
      <p:sp>
        <p:nvSpPr>
          <p:cNvPr id="20" name="TextBox 19">
            <a:extLst>
              <a:ext uri="{FF2B5EF4-FFF2-40B4-BE49-F238E27FC236}">
                <a16:creationId xmlns:a16="http://schemas.microsoft.com/office/drawing/2014/main" id="{CE31FE0A-B926-F1E3-4DDF-BBD9935588E5}"/>
              </a:ext>
            </a:extLst>
          </p:cNvPr>
          <p:cNvSpPr txBox="1"/>
          <p:nvPr/>
        </p:nvSpPr>
        <p:spPr>
          <a:xfrm>
            <a:off x="588263" y="1498907"/>
            <a:ext cx="6770450" cy="523220"/>
          </a:xfrm>
          <a:prstGeom prst="rect">
            <a:avLst/>
          </a:prstGeom>
          <a:noFill/>
        </p:spPr>
        <p:txBody>
          <a:bodyPr wrap="square">
            <a:spAutoFit/>
          </a:bodyPr>
          <a:lstStyle/>
          <a:p>
            <a:pPr marL="0" indent="0">
              <a:buNone/>
            </a:pPr>
            <a:r>
              <a:rPr lang="en-US" sz="2800" b="1"/>
              <a:t>Delivery stages</a:t>
            </a:r>
            <a:endParaRPr lang="en-US" sz="2800"/>
          </a:p>
        </p:txBody>
      </p:sp>
      <p:sp>
        <p:nvSpPr>
          <p:cNvPr id="21" name="Left Brace 20">
            <a:extLst>
              <a:ext uri="{FF2B5EF4-FFF2-40B4-BE49-F238E27FC236}">
                <a16:creationId xmlns:a16="http://schemas.microsoft.com/office/drawing/2014/main" id="{2D170D06-CCC8-8842-E7F8-5E583411766D}"/>
              </a:ext>
            </a:extLst>
          </p:cNvPr>
          <p:cNvSpPr/>
          <p:nvPr/>
        </p:nvSpPr>
        <p:spPr>
          <a:xfrm rot="5400000" flipH="1">
            <a:off x="5734667" y="-2047709"/>
            <a:ext cx="771527" cy="11158783"/>
          </a:xfrm>
          <a:prstGeom prst="leftBrac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
        <p:nvSpPr>
          <p:cNvPr id="23" name="TextBox 23">
            <a:extLst>
              <a:ext uri="{FF2B5EF4-FFF2-40B4-BE49-F238E27FC236}">
                <a16:creationId xmlns:a16="http://schemas.microsoft.com/office/drawing/2014/main" id="{B179D78A-7905-1B77-4B26-73CD435D1312}"/>
              </a:ext>
            </a:extLst>
          </p:cNvPr>
          <p:cNvSpPr txBox="1"/>
          <p:nvPr/>
        </p:nvSpPr>
        <p:spPr>
          <a:xfrm>
            <a:off x="5572150" y="3932137"/>
            <a:ext cx="862439" cy="338554"/>
          </a:xfrm>
          <a:prstGeom prst="rect">
            <a:avLst/>
          </a:prstGeom>
          <a:noFill/>
        </p:spPr>
        <p:txBody>
          <a:bodyPr wrap="square" rtlCol="0">
            <a:spAutoFit/>
          </a:bodyPr>
          <a:lstStyle/>
          <a:p>
            <a:r>
              <a:rPr lang="en-US" sz="1600"/>
              <a:t>7 hours</a:t>
            </a:r>
          </a:p>
        </p:txBody>
      </p:sp>
      <p:sp>
        <p:nvSpPr>
          <p:cNvPr id="25" name="TextBox 24">
            <a:extLst>
              <a:ext uri="{FF2B5EF4-FFF2-40B4-BE49-F238E27FC236}">
                <a16:creationId xmlns:a16="http://schemas.microsoft.com/office/drawing/2014/main" id="{D7E38E57-BDB5-DA35-34F1-866F75B79AA9}"/>
              </a:ext>
            </a:extLst>
          </p:cNvPr>
          <p:cNvSpPr txBox="1"/>
          <p:nvPr/>
        </p:nvSpPr>
        <p:spPr>
          <a:xfrm>
            <a:off x="541040" y="4270691"/>
            <a:ext cx="11247056" cy="2000548"/>
          </a:xfrm>
          <a:prstGeom prst="rect">
            <a:avLst/>
          </a:prstGeom>
          <a:noFill/>
        </p:spPr>
        <p:txBody>
          <a:bodyPr wrap="square">
            <a:spAutoFit/>
          </a:bodyPr>
          <a:lstStyle/>
          <a:p>
            <a:pPr marL="0" indent="0">
              <a:buNone/>
            </a:pPr>
            <a:r>
              <a:rPr lang="en-US" sz="2800" b="1"/>
              <a:t>Logistics</a:t>
            </a:r>
          </a:p>
          <a:p>
            <a:pPr marL="285750" indent="-285750">
              <a:buFont typeface="Arial" panose="020B0604020202020204" pitchFamily="34" charset="0"/>
              <a:buChar char="•"/>
            </a:pPr>
            <a:r>
              <a:rPr lang="en-US" sz="2400"/>
              <a:t>Each stage will only require participation of a subset of stakeholders from customer</a:t>
            </a:r>
          </a:p>
          <a:p>
            <a:pPr marL="285750" indent="-285750">
              <a:buFont typeface="Arial" panose="020B0604020202020204" pitchFamily="34" charset="0"/>
              <a:buChar char="•"/>
            </a:pPr>
            <a:r>
              <a:rPr lang="en-US" sz="2400"/>
              <a:t>Times are estimated based on scenario complexity</a:t>
            </a:r>
          </a:p>
          <a:p>
            <a:pPr marL="285750" indent="-285750">
              <a:buFont typeface="Arial" panose="020B0604020202020204" pitchFamily="34" charset="0"/>
              <a:buChar char="•"/>
            </a:pPr>
            <a:endParaRPr lang="en-US" sz="2400"/>
          </a:p>
        </p:txBody>
      </p:sp>
      <p:sp>
        <p:nvSpPr>
          <p:cNvPr id="6" name="Ellipse 33">
            <a:extLst>
              <a:ext uri="{FF2B5EF4-FFF2-40B4-BE49-F238E27FC236}">
                <a16:creationId xmlns:a16="http://schemas.microsoft.com/office/drawing/2014/main" id="{8C1A0D94-2B83-F411-113B-277407F650E4}"/>
              </a:ext>
            </a:extLst>
          </p:cNvPr>
          <p:cNvSpPr/>
          <p:nvPr/>
        </p:nvSpPr>
        <p:spPr bwMode="auto">
          <a:xfrm>
            <a:off x="3181908" y="2874565"/>
            <a:ext cx="170406" cy="17725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13" name="Ellipse 33">
            <a:extLst>
              <a:ext uri="{FF2B5EF4-FFF2-40B4-BE49-F238E27FC236}">
                <a16:creationId xmlns:a16="http://schemas.microsoft.com/office/drawing/2014/main" id="{E5678829-B710-23C2-F712-A8B950EB6613}"/>
              </a:ext>
            </a:extLst>
          </p:cNvPr>
          <p:cNvSpPr/>
          <p:nvPr/>
        </p:nvSpPr>
        <p:spPr bwMode="auto">
          <a:xfrm>
            <a:off x="7242066" y="2874565"/>
            <a:ext cx="170406" cy="17725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16" name="TextBox 12">
            <a:extLst>
              <a:ext uri="{FF2B5EF4-FFF2-40B4-BE49-F238E27FC236}">
                <a16:creationId xmlns:a16="http://schemas.microsoft.com/office/drawing/2014/main" id="{7D39F03D-124A-A460-DE68-29E7CE379587}"/>
              </a:ext>
            </a:extLst>
          </p:cNvPr>
          <p:cNvSpPr txBox="1"/>
          <p:nvPr/>
        </p:nvSpPr>
        <p:spPr>
          <a:xfrm>
            <a:off x="5333916" y="2214770"/>
            <a:ext cx="1713312" cy="584775"/>
          </a:xfrm>
          <a:prstGeom prst="rect">
            <a:avLst/>
          </a:prstGeom>
          <a:noFill/>
        </p:spPr>
        <p:txBody>
          <a:bodyPr wrap="square" rtlCol="0">
            <a:spAutoFit/>
          </a:bodyPr>
          <a:lstStyle/>
          <a:p>
            <a:pPr algn="ctr"/>
            <a:r>
              <a:rPr lang="en-US" sz="1600" b="1"/>
              <a:t>Custom extensions</a:t>
            </a:r>
          </a:p>
        </p:txBody>
      </p:sp>
      <p:sp>
        <p:nvSpPr>
          <p:cNvPr id="10" name="Ellipse 33">
            <a:extLst>
              <a:ext uri="{FF2B5EF4-FFF2-40B4-BE49-F238E27FC236}">
                <a16:creationId xmlns:a16="http://schemas.microsoft.com/office/drawing/2014/main" id="{F922D63B-3506-131C-8019-C070D5CA8141}"/>
              </a:ext>
            </a:extLst>
          </p:cNvPr>
          <p:cNvSpPr/>
          <p:nvPr/>
        </p:nvSpPr>
        <p:spPr bwMode="auto">
          <a:xfrm>
            <a:off x="5096105" y="2861882"/>
            <a:ext cx="170406" cy="17725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11" name="TextBox 12">
            <a:extLst>
              <a:ext uri="{FF2B5EF4-FFF2-40B4-BE49-F238E27FC236}">
                <a16:creationId xmlns:a16="http://schemas.microsoft.com/office/drawing/2014/main" id="{8B14E10A-7630-95E8-AEAF-227A465F3974}"/>
              </a:ext>
            </a:extLst>
          </p:cNvPr>
          <p:cNvSpPr txBox="1"/>
          <p:nvPr/>
        </p:nvSpPr>
        <p:spPr>
          <a:xfrm>
            <a:off x="7923989" y="2265493"/>
            <a:ext cx="1917778" cy="523220"/>
          </a:xfrm>
          <a:prstGeom prst="rect">
            <a:avLst/>
          </a:prstGeom>
          <a:noFill/>
        </p:spPr>
        <p:txBody>
          <a:bodyPr wrap="square" rtlCol="0">
            <a:spAutoFit/>
          </a:bodyPr>
          <a:lstStyle>
            <a:defPPr>
              <a:defRPr lang="en-US"/>
            </a:defPPr>
            <a:lvl1pPr>
              <a:defRPr sz="1600" b="1"/>
            </a:lvl1pPr>
          </a:lstStyle>
          <a:p>
            <a:pPr algn="ctr"/>
            <a:r>
              <a:rPr lang="en-US" sz="1400"/>
              <a:t>Access Recertification</a:t>
            </a:r>
          </a:p>
        </p:txBody>
      </p:sp>
      <p:sp>
        <p:nvSpPr>
          <p:cNvPr id="18" name="TextBox 23">
            <a:extLst>
              <a:ext uri="{FF2B5EF4-FFF2-40B4-BE49-F238E27FC236}">
                <a16:creationId xmlns:a16="http://schemas.microsoft.com/office/drawing/2014/main" id="{24B082C2-86A7-FE0C-FB93-8C30097EFD9C}"/>
              </a:ext>
            </a:extLst>
          </p:cNvPr>
          <p:cNvSpPr txBox="1"/>
          <p:nvPr/>
        </p:nvSpPr>
        <p:spPr>
          <a:xfrm>
            <a:off x="3690058" y="3037945"/>
            <a:ext cx="862439" cy="338554"/>
          </a:xfrm>
          <a:prstGeom prst="rect">
            <a:avLst/>
          </a:prstGeom>
          <a:noFill/>
        </p:spPr>
        <p:txBody>
          <a:bodyPr wrap="square" rtlCol="0">
            <a:spAutoFit/>
          </a:bodyPr>
          <a:lstStyle/>
          <a:p>
            <a:r>
              <a:rPr lang="en-US" sz="1600"/>
              <a:t>1 hour</a:t>
            </a:r>
          </a:p>
        </p:txBody>
      </p:sp>
    </p:spTree>
    <p:extLst>
      <p:ext uri="{BB962C8B-B14F-4D97-AF65-F5344CB8AC3E}">
        <p14:creationId xmlns:p14="http://schemas.microsoft.com/office/powerpoint/2010/main" val="2446190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A399A98-03A0-F3CE-E61E-C31A3B68C318}"/>
              </a:ext>
            </a:extLst>
          </p:cNvPr>
          <p:cNvSpPr>
            <a:spLocks noGrp="1"/>
          </p:cNvSpPr>
          <p:nvPr>
            <p:ph type="title"/>
          </p:nvPr>
        </p:nvSpPr>
        <p:spPr/>
        <p:txBody>
          <a:bodyPr>
            <a:normAutofit/>
          </a:bodyPr>
          <a:lstStyle/>
          <a:p>
            <a:r>
              <a:rPr lang="en-US" sz="3200"/>
              <a:t>PoC | Phase 1: Entitlement Management</a:t>
            </a:r>
          </a:p>
        </p:txBody>
      </p:sp>
      <p:sp>
        <p:nvSpPr>
          <p:cNvPr id="27" name="TextBox 26">
            <a:extLst>
              <a:ext uri="{FF2B5EF4-FFF2-40B4-BE49-F238E27FC236}">
                <a16:creationId xmlns:a16="http://schemas.microsoft.com/office/drawing/2014/main" id="{DF44E84A-D2A0-4957-64E3-E8CD8B9250E5}"/>
              </a:ext>
            </a:extLst>
          </p:cNvPr>
          <p:cNvSpPr txBox="1"/>
          <p:nvPr/>
        </p:nvSpPr>
        <p:spPr>
          <a:xfrm>
            <a:off x="588263" y="2645621"/>
            <a:ext cx="9593354" cy="1477328"/>
          </a:xfrm>
          <a:prstGeom prst="rect">
            <a:avLst/>
          </a:prstGeom>
          <a:noFill/>
        </p:spPr>
        <p:txBody>
          <a:bodyPr wrap="square" lIns="0" tIns="0" rIns="0" bIns="0" rtlCol="0">
            <a:spAutoFit/>
          </a:bodyPr>
          <a:lstStyle/>
          <a:p>
            <a:pPr algn="l"/>
            <a:r>
              <a:rPr lang="en-GB" sz="2000" b="1"/>
              <a:t>Session </a:t>
            </a:r>
            <a:r>
              <a:rPr lang="en-GB" sz="2000"/>
              <a:t>(1 hour): </a:t>
            </a:r>
            <a:r>
              <a:rPr lang="en-GB" sz="2000" b="1"/>
              <a:t>Entitlement Management </a:t>
            </a:r>
          </a:p>
          <a:p>
            <a:pPr marL="342900" indent="-342900" algn="l">
              <a:buFont typeface="Arial" panose="020B0604020202020204" pitchFamily="34" charset="0"/>
              <a:buChar char="•"/>
            </a:pPr>
            <a:r>
              <a:rPr lang="en-GB" sz="2000"/>
              <a:t>Who? </a:t>
            </a:r>
            <a:r>
              <a:rPr lang="en-GB" sz="2000">
                <a:sym typeface="Wingdings" panose="05000000000000000000" pitchFamily="2" charset="2"/>
              </a:rPr>
              <a:t> </a:t>
            </a:r>
            <a:r>
              <a:rPr lang="en-GB" sz="2000"/>
              <a:t>All teams</a:t>
            </a:r>
          </a:p>
          <a:p>
            <a:pPr marL="342900" indent="-342900" algn="l">
              <a:buFont typeface="Arial" panose="020B0604020202020204" pitchFamily="34" charset="0"/>
              <a:buChar char="•"/>
            </a:pPr>
            <a:endParaRPr lang="en-GB" sz="2000"/>
          </a:p>
          <a:p>
            <a:pPr marL="0" indent="0">
              <a:buNone/>
            </a:pPr>
            <a:r>
              <a:rPr lang="en-US" sz="2000" b="1"/>
              <a:t>Working session </a:t>
            </a:r>
          </a:p>
          <a:p>
            <a:pPr marL="0" indent="0">
              <a:buNone/>
            </a:pPr>
            <a:r>
              <a:rPr lang="en-US" sz="1600"/>
              <a:t>2 hours</a:t>
            </a:r>
            <a:r>
              <a:rPr lang="en-US" sz="1100"/>
              <a:t>, </a:t>
            </a:r>
            <a:r>
              <a:rPr lang="en-US" sz="1600"/>
              <a:t>depending on complexity of scenario</a:t>
            </a:r>
          </a:p>
        </p:txBody>
      </p:sp>
      <p:graphicFrame>
        <p:nvGraphicFramePr>
          <p:cNvPr id="5" name="Table 20">
            <a:extLst>
              <a:ext uri="{FF2B5EF4-FFF2-40B4-BE49-F238E27FC236}">
                <a16:creationId xmlns:a16="http://schemas.microsoft.com/office/drawing/2014/main" id="{58ED357E-E2A2-C78B-E636-5AA7C821420C}"/>
              </a:ext>
            </a:extLst>
          </p:cNvPr>
          <p:cNvGraphicFramePr>
            <a:graphicFrameLocks noGrp="1"/>
          </p:cNvGraphicFramePr>
          <p:nvPr/>
        </p:nvGraphicFramePr>
        <p:xfrm>
          <a:off x="588263" y="4175760"/>
          <a:ext cx="10397984" cy="1691640"/>
        </p:xfrm>
        <a:graphic>
          <a:graphicData uri="http://schemas.openxmlformats.org/drawingml/2006/table">
            <a:tbl>
              <a:tblPr firstRow="1" bandRow="1">
                <a:tableStyleId>{3B4B98B0-60AC-42C2-AFA5-B58CD77FA1E5}</a:tableStyleId>
              </a:tblPr>
              <a:tblGrid>
                <a:gridCol w="5198992">
                  <a:extLst>
                    <a:ext uri="{9D8B030D-6E8A-4147-A177-3AD203B41FA5}">
                      <a16:colId xmlns:a16="http://schemas.microsoft.com/office/drawing/2014/main" val="1420714092"/>
                    </a:ext>
                  </a:extLst>
                </a:gridCol>
                <a:gridCol w="5198992">
                  <a:extLst>
                    <a:ext uri="{9D8B030D-6E8A-4147-A177-3AD203B41FA5}">
                      <a16:colId xmlns:a16="http://schemas.microsoft.com/office/drawing/2014/main" val="2426899440"/>
                    </a:ext>
                  </a:extLst>
                </a:gridCol>
              </a:tblGrid>
              <a:tr h="370840">
                <a:tc>
                  <a:txBody>
                    <a:bodyPr/>
                    <a:lstStyle/>
                    <a:p>
                      <a:r>
                        <a:rPr lang="en-GB" sz="1600"/>
                        <a:t>Role</a:t>
                      </a:r>
                      <a:endParaRPr lang="de-DE" sz="1600"/>
                    </a:p>
                  </a:txBody>
                  <a:tcPr/>
                </a:tc>
                <a:tc>
                  <a:txBody>
                    <a:bodyPr/>
                    <a:lstStyle/>
                    <a:p>
                      <a:r>
                        <a:rPr lang="en-GB" sz="1600"/>
                        <a:t>Responsibility</a:t>
                      </a:r>
                      <a:endParaRPr lang="de-DE" sz="1600"/>
                    </a:p>
                  </a:txBody>
                  <a:tcPr/>
                </a:tc>
                <a:extLst>
                  <a:ext uri="{0D108BD9-81ED-4DB2-BD59-A6C34878D82A}">
                    <a16:rowId xmlns:a16="http://schemas.microsoft.com/office/drawing/2014/main" val="1335105508"/>
                  </a:ext>
                </a:extLst>
              </a:tr>
              <a:tr h="370840">
                <a:tc>
                  <a:txBody>
                    <a:bodyPr/>
                    <a:lstStyle/>
                    <a:p>
                      <a:r>
                        <a:rPr lang="en-US" sz="1600" noProof="0"/>
                        <a:t>Microsoft Entra ID Global Admin</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a:sym typeface="Wingdings" panose="05000000000000000000" pitchFamily="2" charset="2"/>
                        </a:rPr>
                        <a:t></a:t>
                      </a:r>
                      <a:r>
                        <a:rPr lang="en-US" sz="1600"/>
                        <a:t>Configure connected Organization and Access Package</a:t>
                      </a:r>
                    </a:p>
                  </a:txBody>
                  <a:tcPr/>
                </a:tc>
                <a:extLst>
                  <a:ext uri="{0D108BD9-81ED-4DB2-BD59-A6C34878D82A}">
                    <a16:rowId xmlns:a16="http://schemas.microsoft.com/office/drawing/2014/main" val="2668198742"/>
                  </a:ext>
                </a:extLst>
              </a:tr>
              <a:tr h="370840">
                <a:tc>
                  <a:txBody>
                    <a:bodyPr/>
                    <a:lstStyle/>
                    <a:p>
                      <a:r>
                        <a:rPr lang="en-US" sz="1600" noProof="0"/>
                        <a:t>Security Admin</a:t>
                      </a:r>
                    </a:p>
                  </a:txBody>
                  <a:tcPr/>
                </a:tc>
                <a:tc>
                  <a:txBody>
                    <a:bodyPr/>
                    <a:lstStyle/>
                    <a:p>
                      <a:r>
                        <a:rPr lang="en-US" sz="1600">
                          <a:sym typeface="Wingdings" panose="05000000000000000000" pitchFamily="2" charset="2"/>
                        </a:rPr>
                        <a:t></a:t>
                      </a:r>
                      <a:r>
                        <a:rPr lang="en-US" sz="1600" noProof="0"/>
                        <a:t>Ensure solution meets organizational security policies</a:t>
                      </a:r>
                    </a:p>
                  </a:txBody>
                  <a:tcPr/>
                </a:tc>
                <a:extLst>
                  <a:ext uri="{0D108BD9-81ED-4DB2-BD59-A6C34878D82A}">
                    <a16:rowId xmlns:a16="http://schemas.microsoft.com/office/drawing/2014/main" val="952396977"/>
                  </a:ext>
                </a:extLst>
              </a:tr>
              <a:tr h="370840">
                <a:tc>
                  <a:txBody>
                    <a:bodyPr/>
                    <a:lstStyle/>
                    <a:p>
                      <a:r>
                        <a:rPr lang="en-US" sz="1600" noProof="0">
                          <a:sym typeface="Wingdings" panose="05000000000000000000" pitchFamily="2" charset="2"/>
                        </a:rPr>
                        <a:t>Compliance Manager</a:t>
                      </a:r>
                      <a:endParaRPr lang="en-US" sz="1600" noProof="0"/>
                    </a:p>
                  </a:txBody>
                  <a:tcPr/>
                </a:tc>
                <a:tc>
                  <a:txBody>
                    <a:bodyPr/>
                    <a:lstStyle/>
                    <a:p>
                      <a:r>
                        <a:rPr lang="en-US" sz="1600">
                          <a:sym typeface="Wingdings" panose="05000000000000000000" pitchFamily="2" charset="2"/>
                        </a:rPr>
                        <a:t> Ensure solutions complies with regulations</a:t>
                      </a:r>
                      <a:endParaRPr lang="en-US" sz="1600" noProof="0"/>
                    </a:p>
                  </a:txBody>
                  <a:tcPr/>
                </a:tc>
                <a:extLst>
                  <a:ext uri="{0D108BD9-81ED-4DB2-BD59-A6C34878D82A}">
                    <a16:rowId xmlns:a16="http://schemas.microsoft.com/office/drawing/2014/main" val="320479324"/>
                  </a:ext>
                </a:extLst>
              </a:tr>
            </a:tbl>
          </a:graphicData>
        </a:graphic>
      </p:graphicFrame>
      <p:sp>
        <p:nvSpPr>
          <p:cNvPr id="54" name="TextBox 23">
            <a:extLst>
              <a:ext uri="{FF2B5EF4-FFF2-40B4-BE49-F238E27FC236}">
                <a16:creationId xmlns:a16="http://schemas.microsoft.com/office/drawing/2014/main" id="{A8A71455-B578-A031-32F0-7874B1A09823}"/>
              </a:ext>
            </a:extLst>
          </p:cNvPr>
          <p:cNvSpPr txBox="1"/>
          <p:nvPr/>
        </p:nvSpPr>
        <p:spPr>
          <a:xfrm>
            <a:off x="1194839" y="2254256"/>
            <a:ext cx="862439" cy="338554"/>
          </a:xfrm>
          <a:prstGeom prst="rect">
            <a:avLst/>
          </a:prstGeom>
          <a:noFill/>
        </p:spPr>
        <p:txBody>
          <a:bodyPr wrap="square" rtlCol="0">
            <a:spAutoFit/>
          </a:bodyPr>
          <a:lstStyle/>
          <a:p>
            <a:r>
              <a:rPr lang="en-US" sz="1600"/>
              <a:t>1 hours</a:t>
            </a:r>
          </a:p>
        </p:txBody>
      </p:sp>
      <p:sp>
        <p:nvSpPr>
          <p:cNvPr id="59" name="TextBox 23">
            <a:extLst>
              <a:ext uri="{FF2B5EF4-FFF2-40B4-BE49-F238E27FC236}">
                <a16:creationId xmlns:a16="http://schemas.microsoft.com/office/drawing/2014/main" id="{5E7AB82C-D80E-C76E-BC78-1911786CB947}"/>
              </a:ext>
            </a:extLst>
          </p:cNvPr>
          <p:cNvSpPr txBox="1"/>
          <p:nvPr/>
        </p:nvSpPr>
        <p:spPr>
          <a:xfrm>
            <a:off x="3959944" y="2254256"/>
            <a:ext cx="862439" cy="338554"/>
          </a:xfrm>
          <a:prstGeom prst="rect">
            <a:avLst/>
          </a:prstGeom>
          <a:noFill/>
        </p:spPr>
        <p:txBody>
          <a:bodyPr wrap="square" rtlCol="0">
            <a:spAutoFit/>
          </a:bodyPr>
          <a:lstStyle/>
          <a:p>
            <a:r>
              <a:rPr lang="en-US" sz="1600"/>
              <a:t>1 hour</a:t>
            </a:r>
          </a:p>
        </p:txBody>
      </p:sp>
      <p:sp>
        <p:nvSpPr>
          <p:cNvPr id="60" name="TextBox 23">
            <a:extLst>
              <a:ext uri="{FF2B5EF4-FFF2-40B4-BE49-F238E27FC236}">
                <a16:creationId xmlns:a16="http://schemas.microsoft.com/office/drawing/2014/main" id="{470FFFA7-A2E3-07C4-F783-C11D489AC711}"/>
              </a:ext>
            </a:extLst>
          </p:cNvPr>
          <p:cNvSpPr txBox="1"/>
          <p:nvPr/>
        </p:nvSpPr>
        <p:spPr>
          <a:xfrm>
            <a:off x="6077969" y="2254256"/>
            <a:ext cx="862439" cy="338554"/>
          </a:xfrm>
          <a:prstGeom prst="rect">
            <a:avLst/>
          </a:prstGeom>
          <a:noFill/>
        </p:spPr>
        <p:txBody>
          <a:bodyPr wrap="square" rtlCol="0">
            <a:spAutoFit/>
          </a:bodyPr>
          <a:lstStyle/>
          <a:p>
            <a:r>
              <a:rPr lang="en-US" sz="1600"/>
              <a:t>2 hours</a:t>
            </a:r>
          </a:p>
        </p:txBody>
      </p:sp>
      <p:sp>
        <p:nvSpPr>
          <p:cNvPr id="63" name="TextBox 23">
            <a:extLst>
              <a:ext uri="{FF2B5EF4-FFF2-40B4-BE49-F238E27FC236}">
                <a16:creationId xmlns:a16="http://schemas.microsoft.com/office/drawing/2014/main" id="{E7824346-7532-F47E-6291-0DB6D0AD9F7C}"/>
              </a:ext>
            </a:extLst>
          </p:cNvPr>
          <p:cNvSpPr txBox="1"/>
          <p:nvPr/>
        </p:nvSpPr>
        <p:spPr>
          <a:xfrm>
            <a:off x="9811805" y="2258584"/>
            <a:ext cx="862439" cy="338554"/>
          </a:xfrm>
          <a:prstGeom prst="rect">
            <a:avLst/>
          </a:prstGeom>
          <a:noFill/>
        </p:spPr>
        <p:txBody>
          <a:bodyPr wrap="square" rtlCol="0">
            <a:spAutoFit/>
          </a:bodyPr>
          <a:lstStyle/>
          <a:p>
            <a:r>
              <a:rPr lang="en-US" sz="1600"/>
              <a:t>1 hour</a:t>
            </a:r>
          </a:p>
        </p:txBody>
      </p:sp>
      <p:cxnSp>
        <p:nvCxnSpPr>
          <p:cNvPr id="73" name="Gerade Verbindung mit Pfeil 2">
            <a:extLst>
              <a:ext uri="{FF2B5EF4-FFF2-40B4-BE49-F238E27FC236}">
                <a16:creationId xmlns:a16="http://schemas.microsoft.com/office/drawing/2014/main" id="{01A8A0B7-A048-EB37-18B1-96EC6368B9FE}"/>
              </a:ext>
            </a:extLst>
          </p:cNvPr>
          <p:cNvCxnSpPr>
            <a:cxnSpLocks/>
            <a:stCxn id="74" idx="6"/>
            <a:endCxn id="77" idx="2"/>
          </p:cNvCxnSpPr>
          <p:nvPr/>
        </p:nvCxnSpPr>
        <p:spPr>
          <a:xfrm>
            <a:off x="785858" y="2231586"/>
            <a:ext cx="2473512" cy="3662"/>
          </a:xfrm>
          <a:prstGeom prst="straightConnector1">
            <a:avLst/>
          </a:prstGeom>
          <a:ln w="28575">
            <a:solidFill>
              <a:srgbClr val="0070C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74" name="Ellipse 4">
            <a:extLst>
              <a:ext uri="{FF2B5EF4-FFF2-40B4-BE49-F238E27FC236}">
                <a16:creationId xmlns:a16="http://schemas.microsoft.com/office/drawing/2014/main" id="{257C39AA-1CD4-7143-9F8F-09C182F60327}"/>
              </a:ext>
            </a:extLst>
          </p:cNvPr>
          <p:cNvSpPr/>
          <p:nvPr/>
        </p:nvSpPr>
        <p:spPr bwMode="auto">
          <a:xfrm>
            <a:off x="473948" y="2075631"/>
            <a:ext cx="311910" cy="31191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75" name="Ellipse 40">
            <a:extLst>
              <a:ext uri="{FF2B5EF4-FFF2-40B4-BE49-F238E27FC236}">
                <a16:creationId xmlns:a16="http://schemas.microsoft.com/office/drawing/2014/main" id="{8F32DBC6-7B38-8857-1A2F-8EDEBCDF9B48}"/>
              </a:ext>
            </a:extLst>
          </p:cNvPr>
          <p:cNvSpPr/>
          <p:nvPr/>
        </p:nvSpPr>
        <p:spPr bwMode="auto">
          <a:xfrm>
            <a:off x="9727588" y="2146637"/>
            <a:ext cx="170406" cy="177259"/>
          </a:xfrm>
          <a:prstGeom prst="ellipse">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76" name="Ellipse 4">
            <a:extLst>
              <a:ext uri="{FF2B5EF4-FFF2-40B4-BE49-F238E27FC236}">
                <a16:creationId xmlns:a16="http://schemas.microsoft.com/office/drawing/2014/main" id="{26E58B86-255A-C86E-E3CC-C82D06A4C9A7}"/>
              </a:ext>
            </a:extLst>
          </p:cNvPr>
          <p:cNvSpPr/>
          <p:nvPr/>
        </p:nvSpPr>
        <p:spPr bwMode="auto">
          <a:xfrm>
            <a:off x="11041890" y="2087220"/>
            <a:ext cx="311910" cy="311910"/>
          </a:xfrm>
          <a:prstGeom prst="ellipse">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77" name="Ellipse 33">
            <a:extLst>
              <a:ext uri="{FF2B5EF4-FFF2-40B4-BE49-F238E27FC236}">
                <a16:creationId xmlns:a16="http://schemas.microsoft.com/office/drawing/2014/main" id="{7C5C2E59-B98F-4874-C044-6028D87B217F}"/>
              </a:ext>
            </a:extLst>
          </p:cNvPr>
          <p:cNvSpPr/>
          <p:nvPr/>
        </p:nvSpPr>
        <p:spPr bwMode="auto">
          <a:xfrm>
            <a:off x="3259370" y="2146618"/>
            <a:ext cx="170406" cy="177259"/>
          </a:xfrm>
          <a:prstGeom prst="ellipse">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78" name="Ellipse 33">
            <a:extLst>
              <a:ext uri="{FF2B5EF4-FFF2-40B4-BE49-F238E27FC236}">
                <a16:creationId xmlns:a16="http://schemas.microsoft.com/office/drawing/2014/main" id="{3FEB77A4-4063-9AE7-983B-C0CF093D0F17}"/>
              </a:ext>
            </a:extLst>
          </p:cNvPr>
          <p:cNvSpPr/>
          <p:nvPr/>
        </p:nvSpPr>
        <p:spPr bwMode="auto">
          <a:xfrm>
            <a:off x="5264762" y="2146618"/>
            <a:ext cx="170406" cy="177259"/>
          </a:xfrm>
          <a:prstGeom prst="ellipse">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79" name="Gerade Verbindung mit Pfeil 2">
            <a:extLst>
              <a:ext uri="{FF2B5EF4-FFF2-40B4-BE49-F238E27FC236}">
                <a16:creationId xmlns:a16="http://schemas.microsoft.com/office/drawing/2014/main" id="{DB77BED9-5D04-0F22-D7FC-C81EFE2CB212}"/>
              </a:ext>
            </a:extLst>
          </p:cNvPr>
          <p:cNvCxnSpPr>
            <a:cxnSpLocks/>
          </p:cNvCxnSpPr>
          <p:nvPr/>
        </p:nvCxnSpPr>
        <p:spPr>
          <a:xfrm>
            <a:off x="3433922" y="2231586"/>
            <a:ext cx="7786583" cy="8910"/>
          </a:xfrm>
          <a:prstGeom prst="straightConnector1">
            <a:avLst/>
          </a:prstGeom>
          <a:ln w="28575">
            <a:solidFill>
              <a:schemeClr val="tx1">
                <a:lumMod val="50000"/>
                <a:lumOff val="5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 name="Ellipse 33">
            <a:extLst>
              <a:ext uri="{FF2B5EF4-FFF2-40B4-BE49-F238E27FC236}">
                <a16:creationId xmlns:a16="http://schemas.microsoft.com/office/drawing/2014/main" id="{C95AF6C5-544C-1F05-D01F-21F4116658B0}"/>
              </a:ext>
            </a:extLst>
          </p:cNvPr>
          <p:cNvSpPr/>
          <p:nvPr/>
        </p:nvSpPr>
        <p:spPr bwMode="auto">
          <a:xfrm>
            <a:off x="7999101" y="2146618"/>
            <a:ext cx="170406" cy="177259"/>
          </a:xfrm>
          <a:prstGeom prst="ellipse">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Box 23">
            <a:extLst>
              <a:ext uri="{FF2B5EF4-FFF2-40B4-BE49-F238E27FC236}">
                <a16:creationId xmlns:a16="http://schemas.microsoft.com/office/drawing/2014/main" id="{7E42F5A9-639A-E620-6A98-FA8F40E7AF9E}"/>
              </a:ext>
            </a:extLst>
          </p:cNvPr>
          <p:cNvSpPr txBox="1"/>
          <p:nvPr/>
        </p:nvSpPr>
        <p:spPr>
          <a:xfrm>
            <a:off x="8341428" y="2262448"/>
            <a:ext cx="862439" cy="338554"/>
          </a:xfrm>
          <a:prstGeom prst="rect">
            <a:avLst/>
          </a:prstGeom>
          <a:noFill/>
        </p:spPr>
        <p:txBody>
          <a:bodyPr wrap="square" rtlCol="0">
            <a:spAutoFit/>
          </a:bodyPr>
          <a:lstStyle/>
          <a:p>
            <a:r>
              <a:rPr lang="en-US" sz="1600"/>
              <a:t>2 hours</a:t>
            </a:r>
          </a:p>
        </p:txBody>
      </p:sp>
      <p:sp>
        <p:nvSpPr>
          <p:cNvPr id="2" name="TextBox 12">
            <a:extLst>
              <a:ext uri="{FF2B5EF4-FFF2-40B4-BE49-F238E27FC236}">
                <a16:creationId xmlns:a16="http://schemas.microsoft.com/office/drawing/2014/main" id="{8614C1D2-FC8F-F029-2AF5-28A2A549A6E8}"/>
              </a:ext>
            </a:extLst>
          </p:cNvPr>
          <p:cNvSpPr txBox="1"/>
          <p:nvPr/>
        </p:nvSpPr>
        <p:spPr>
          <a:xfrm>
            <a:off x="942544" y="1571467"/>
            <a:ext cx="1917778" cy="584775"/>
          </a:xfrm>
          <a:prstGeom prst="rect">
            <a:avLst/>
          </a:prstGeom>
          <a:noFill/>
        </p:spPr>
        <p:txBody>
          <a:bodyPr wrap="square" rtlCol="0">
            <a:spAutoFit/>
          </a:bodyPr>
          <a:lstStyle>
            <a:defPPr>
              <a:defRPr lang="en-US"/>
            </a:defPPr>
            <a:lvl1pPr>
              <a:defRPr sz="1600" b="1"/>
            </a:lvl1pPr>
          </a:lstStyle>
          <a:p>
            <a:pPr algn="ctr"/>
            <a:r>
              <a:rPr lang="en-US"/>
              <a:t>Entitlement Management</a:t>
            </a:r>
          </a:p>
        </p:txBody>
      </p:sp>
      <p:sp>
        <p:nvSpPr>
          <p:cNvPr id="8" name="TextBox 12">
            <a:extLst>
              <a:ext uri="{FF2B5EF4-FFF2-40B4-BE49-F238E27FC236}">
                <a16:creationId xmlns:a16="http://schemas.microsoft.com/office/drawing/2014/main" id="{C9933A2C-9F20-F21F-AEFF-7980233E3A57}"/>
              </a:ext>
            </a:extLst>
          </p:cNvPr>
          <p:cNvSpPr txBox="1"/>
          <p:nvPr/>
        </p:nvSpPr>
        <p:spPr>
          <a:xfrm>
            <a:off x="3412446" y="1579326"/>
            <a:ext cx="1713312" cy="523220"/>
          </a:xfrm>
          <a:prstGeom prst="rect">
            <a:avLst/>
          </a:prstGeom>
          <a:noFill/>
        </p:spPr>
        <p:txBody>
          <a:bodyPr wrap="square" rtlCol="0">
            <a:spAutoFit/>
          </a:bodyPr>
          <a:lstStyle/>
          <a:p>
            <a:pPr algn="ctr"/>
            <a:r>
              <a:rPr lang="en-US" sz="1400" b="1"/>
              <a:t>Auto-assignment policies</a:t>
            </a:r>
          </a:p>
        </p:txBody>
      </p:sp>
      <p:sp>
        <p:nvSpPr>
          <p:cNvPr id="9" name="TextBox 12">
            <a:extLst>
              <a:ext uri="{FF2B5EF4-FFF2-40B4-BE49-F238E27FC236}">
                <a16:creationId xmlns:a16="http://schemas.microsoft.com/office/drawing/2014/main" id="{403CBDDD-7757-8368-88ED-38B690A2DB3F}"/>
              </a:ext>
            </a:extLst>
          </p:cNvPr>
          <p:cNvSpPr txBox="1"/>
          <p:nvPr/>
        </p:nvSpPr>
        <p:spPr>
          <a:xfrm>
            <a:off x="10194595" y="1570066"/>
            <a:ext cx="1193949" cy="338554"/>
          </a:xfrm>
          <a:prstGeom prst="rect">
            <a:avLst/>
          </a:prstGeom>
          <a:noFill/>
        </p:spPr>
        <p:txBody>
          <a:bodyPr wrap="square" rtlCol="0">
            <a:spAutoFit/>
          </a:bodyPr>
          <a:lstStyle/>
          <a:p>
            <a:r>
              <a:rPr lang="en-US" sz="1600" b="1"/>
              <a:t>Close-out</a:t>
            </a:r>
          </a:p>
        </p:txBody>
      </p:sp>
      <p:sp>
        <p:nvSpPr>
          <p:cNvPr id="10" name="TextBox 12">
            <a:extLst>
              <a:ext uri="{FF2B5EF4-FFF2-40B4-BE49-F238E27FC236}">
                <a16:creationId xmlns:a16="http://schemas.microsoft.com/office/drawing/2014/main" id="{0E8E7C91-6650-68BD-C88F-47C69D6543BE}"/>
              </a:ext>
            </a:extLst>
          </p:cNvPr>
          <p:cNvSpPr txBox="1"/>
          <p:nvPr/>
        </p:nvSpPr>
        <p:spPr>
          <a:xfrm>
            <a:off x="5734234" y="1517771"/>
            <a:ext cx="1713312" cy="584775"/>
          </a:xfrm>
          <a:prstGeom prst="rect">
            <a:avLst/>
          </a:prstGeom>
          <a:noFill/>
        </p:spPr>
        <p:txBody>
          <a:bodyPr wrap="square" rtlCol="0">
            <a:spAutoFit/>
          </a:bodyPr>
          <a:lstStyle/>
          <a:p>
            <a:pPr algn="ctr"/>
            <a:r>
              <a:rPr lang="en-US" sz="1600" b="1"/>
              <a:t>Custom extensions</a:t>
            </a:r>
          </a:p>
        </p:txBody>
      </p:sp>
      <p:sp>
        <p:nvSpPr>
          <p:cNvPr id="12" name="TextBox 12">
            <a:extLst>
              <a:ext uri="{FF2B5EF4-FFF2-40B4-BE49-F238E27FC236}">
                <a16:creationId xmlns:a16="http://schemas.microsoft.com/office/drawing/2014/main" id="{640AF8CE-8FBA-A4CB-E3D4-F954B21063CB}"/>
              </a:ext>
            </a:extLst>
          </p:cNvPr>
          <p:cNvSpPr txBox="1"/>
          <p:nvPr/>
        </p:nvSpPr>
        <p:spPr>
          <a:xfrm>
            <a:off x="7980216" y="1601446"/>
            <a:ext cx="1917778" cy="523220"/>
          </a:xfrm>
          <a:prstGeom prst="rect">
            <a:avLst/>
          </a:prstGeom>
          <a:noFill/>
        </p:spPr>
        <p:txBody>
          <a:bodyPr wrap="square" rtlCol="0">
            <a:spAutoFit/>
          </a:bodyPr>
          <a:lstStyle>
            <a:defPPr>
              <a:defRPr lang="en-US"/>
            </a:defPPr>
            <a:lvl1pPr>
              <a:defRPr sz="1600" b="1"/>
            </a:lvl1pPr>
          </a:lstStyle>
          <a:p>
            <a:pPr algn="ctr"/>
            <a:r>
              <a:rPr lang="en-US" sz="1400"/>
              <a:t>Access Recertification</a:t>
            </a:r>
          </a:p>
        </p:txBody>
      </p:sp>
    </p:spTree>
    <p:extLst>
      <p:ext uri="{BB962C8B-B14F-4D97-AF65-F5344CB8AC3E}">
        <p14:creationId xmlns:p14="http://schemas.microsoft.com/office/powerpoint/2010/main" val="531261392"/>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A399A98-03A0-F3CE-E61E-C31A3B68C318}"/>
              </a:ext>
            </a:extLst>
          </p:cNvPr>
          <p:cNvSpPr>
            <a:spLocks noGrp="1"/>
          </p:cNvSpPr>
          <p:nvPr>
            <p:ph type="title"/>
          </p:nvPr>
        </p:nvSpPr>
        <p:spPr>
          <a:xfrm>
            <a:off x="838200" y="365125"/>
            <a:ext cx="10515600" cy="1325563"/>
          </a:xfrm>
        </p:spPr>
        <p:txBody>
          <a:bodyPr>
            <a:normAutofit/>
          </a:bodyPr>
          <a:lstStyle/>
          <a:p>
            <a:r>
              <a:rPr lang="en-US" sz="3200"/>
              <a:t>PoC | Phase 2: Auto-assignment policies</a:t>
            </a:r>
          </a:p>
        </p:txBody>
      </p:sp>
      <p:sp>
        <p:nvSpPr>
          <p:cNvPr id="27" name="TextBox 26">
            <a:extLst>
              <a:ext uri="{FF2B5EF4-FFF2-40B4-BE49-F238E27FC236}">
                <a16:creationId xmlns:a16="http://schemas.microsoft.com/office/drawing/2014/main" id="{DF44E84A-D2A0-4957-64E3-E8CD8B9250E5}"/>
              </a:ext>
            </a:extLst>
          </p:cNvPr>
          <p:cNvSpPr txBox="1"/>
          <p:nvPr/>
        </p:nvSpPr>
        <p:spPr>
          <a:xfrm>
            <a:off x="588263" y="2645621"/>
            <a:ext cx="9593354" cy="1477328"/>
          </a:xfrm>
          <a:prstGeom prst="rect">
            <a:avLst/>
          </a:prstGeom>
          <a:noFill/>
        </p:spPr>
        <p:txBody>
          <a:bodyPr wrap="square" lIns="0" tIns="0" rIns="0" bIns="0" rtlCol="0">
            <a:spAutoFit/>
          </a:bodyPr>
          <a:lstStyle/>
          <a:p>
            <a:pPr algn="l"/>
            <a:r>
              <a:rPr lang="en-GB" sz="2000" b="1"/>
              <a:t>Session </a:t>
            </a:r>
            <a:r>
              <a:rPr lang="en-GB" sz="2000"/>
              <a:t>(2 hour): </a:t>
            </a:r>
            <a:r>
              <a:rPr lang="en-GB" sz="2000" b="1"/>
              <a:t>Auto-assignment policies</a:t>
            </a:r>
          </a:p>
          <a:p>
            <a:pPr marL="342900" indent="-342900" algn="l">
              <a:buFont typeface="Arial" panose="020B0604020202020204" pitchFamily="34" charset="0"/>
              <a:buChar char="•"/>
            </a:pPr>
            <a:r>
              <a:rPr lang="en-GB" sz="2000"/>
              <a:t>Who? </a:t>
            </a:r>
            <a:r>
              <a:rPr lang="en-GB" sz="2000">
                <a:sym typeface="Wingdings" panose="05000000000000000000" pitchFamily="2" charset="2"/>
              </a:rPr>
              <a:t> </a:t>
            </a:r>
            <a:r>
              <a:rPr lang="en-GB" sz="2000"/>
              <a:t>All teams</a:t>
            </a:r>
          </a:p>
          <a:p>
            <a:pPr marL="342900" indent="-342900" algn="l">
              <a:buFont typeface="Arial" panose="020B0604020202020204" pitchFamily="34" charset="0"/>
              <a:buChar char="•"/>
            </a:pPr>
            <a:endParaRPr lang="en-GB" sz="2000"/>
          </a:p>
          <a:p>
            <a:pPr marL="0" indent="0">
              <a:buNone/>
            </a:pPr>
            <a:r>
              <a:rPr lang="en-US" sz="2000" b="1"/>
              <a:t>Working session </a:t>
            </a:r>
          </a:p>
          <a:p>
            <a:pPr marL="0" indent="0">
              <a:buNone/>
            </a:pPr>
            <a:r>
              <a:rPr lang="en-US" sz="1600"/>
              <a:t>2 hours</a:t>
            </a:r>
            <a:r>
              <a:rPr lang="en-US" sz="1100"/>
              <a:t>, </a:t>
            </a:r>
            <a:r>
              <a:rPr lang="en-US" sz="1600"/>
              <a:t>depending on complexity of scenario</a:t>
            </a:r>
          </a:p>
        </p:txBody>
      </p:sp>
      <p:sp>
        <p:nvSpPr>
          <p:cNvPr id="12" name="TextBox 23">
            <a:extLst>
              <a:ext uri="{FF2B5EF4-FFF2-40B4-BE49-F238E27FC236}">
                <a16:creationId xmlns:a16="http://schemas.microsoft.com/office/drawing/2014/main" id="{8CC38424-CF16-F476-8E19-F6DB1CD9BE4B}"/>
              </a:ext>
            </a:extLst>
          </p:cNvPr>
          <p:cNvSpPr txBox="1"/>
          <p:nvPr/>
        </p:nvSpPr>
        <p:spPr>
          <a:xfrm>
            <a:off x="1194839" y="2254256"/>
            <a:ext cx="862439" cy="338554"/>
          </a:xfrm>
          <a:prstGeom prst="rect">
            <a:avLst/>
          </a:prstGeom>
          <a:noFill/>
        </p:spPr>
        <p:txBody>
          <a:bodyPr wrap="square" rtlCol="0">
            <a:spAutoFit/>
          </a:bodyPr>
          <a:lstStyle/>
          <a:p>
            <a:r>
              <a:rPr lang="en-US" sz="1600"/>
              <a:t>1 hours</a:t>
            </a:r>
          </a:p>
        </p:txBody>
      </p:sp>
      <p:sp>
        <p:nvSpPr>
          <p:cNvPr id="14" name="TextBox 23">
            <a:extLst>
              <a:ext uri="{FF2B5EF4-FFF2-40B4-BE49-F238E27FC236}">
                <a16:creationId xmlns:a16="http://schemas.microsoft.com/office/drawing/2014/main" id="{DF12BC6A-1D02-56A2-F16D-7697D4A8CC3D}"/>
              </a:ext>
            </a:extLst>
          </p:cNvPr>
          <p:cNvSpPr txBox="1"/>
          <p:nvPr/>
        </p:nvSpPr>
        <p:spPr>
          <a:xfrm>
            <a:off x="3959944" y="2254256"/>
            <a:ext cx="862439" cy="338554"/>
          </a:xfrm>
          <a:prstGeom prst="rect">
            <a:avLst/>
          </a:prstGeom>
          <a:noFill/>
        </p:spPr>
        <p:txBody>
          <a:bodyPr wrap="square" rtlCol="0">
            <a:spAutoFit/>
          </a:bodyPr>
          <a:lstStyle/>
          <a:p>
            <a:r>
              <a:rPr lang="en-US" sz="1600"/>
              <a:t>1 hour</a:t>
            </a:r>
          </a:p>
        </p:txBody>
      </p:sp>
      <p:sp>
        <p:nvSpPr>
          <p:cNvPr id="15" name="TextBox 23">
            <a:extLst>
              <a:ext uri="{FF2B5EF4-FFF2-40B4-BE49-F238E27FC236}">
                <a16:creationId xmlns:a16="http://schemas.microsoft.com/office/drawing/2014/main" id="{675BD420-4F4A-221E-4990-C49B3B7943AE}"/>
              </a:ext>
            </a:extLst>
          </p:cNvPr>
          <p:cNvSpPr txBox="1"/>
          <p:nvPr/>
        </p:nvSpPr>
        <p:spPr>
          <a:xfrm>
            <a:off x="6077969" y="2254256"/>
            <a:ext cx="862439" cy="338554"/>
          </a:xfrm>
          <a:prstGeom prst="rect">
            <a:avLst/>
          </a:prstGeom>
          <a:noFill/>
        </p:spPr>
        <p:txBody>
          <a:bodyPr wrap="square" rtlCol="0">
            <a:spAutoFit/>
          </a:bodyPr>
          <a:lstStyle/>
          <a:p>
            <a:r>
              <a:rPr lang="en-US" sz="1600"/>
              <a:t>2 hours</a:t>
            </a:r>
          </a:p>
        </p:txBody>
      </p:sp>
      <p:sp>
        <p:nvSpPr>
          <p:cNvPr id="17" name="TextBox 23">
            <a:extLst>
              <a:ext uri="{FF2B5EF4-FFF2-40B4-BE49-F238E27FC236}">
                <a16:creationId xmlns:a16="http://schemas.microsoft.com/office/drawing/2014/main" id="{138E658F-A823-F553-65C5-7A60C74677BE}"/>
              </a:ext>
            </a:extLst>
          </p:cNvPr>
          <p:cNvSpPr txBox="1"/>
          <p:nvPr/>
        </p:nvSpPr>
        <p:spPr>
          <a:xfrm>
            <a:off x="9811805" y="2258584"/>
            <a:ext cx="862439" cy="338554"/>
          </a:xfrm>
          <a:prstGeom prst="rect">
            <a:avLst/>
          </a:prstGeom>
          <a:noFill/>
        </p:spPr>
        <p:txBody>
          <a:bodyPr wrap="square" rtlCol="0">
            <a:spAutoFit/>
          </a:bodyPr>
          <a:lstStyle/>
          <a:p>
            <a:r>
              <a:rPr lang="en-US" sz="1600"/>
              <a:t>1 hour</a:t>
            </a:r>
          </a:p>
        </p:txBody>
      </p:sp>
      <p:sp>
        <p:nvSpPr>
          <p:cNvPr id="20" name="Ellipse 40">
            <a:extLst>
              <a:ext uri="{FF2B5EF4-FFF2-40B4-BE49-F238E27FC236}">
                <a16:creationId xmlns:a16="http://schemas.microsoft.com/office/drawing/2014/main" id="{BD33F48D-A018-2B1B-2DBB-C863DAE90F10}"/>
              </a:ext>
            </a:extLst>
          </p:cNvPr>
          <p:cNvSpPr/>
          <p:nvPr/>
        </p:nvSpPr>
        <p:spPr bwMode="auto">
          <a:xfrm>
            <a:off x="9727588" y="2146637"/>
            <a:ext cx="170406" cy="177259"/>
          </a:xfrm>
          <a:prstGeom prst="ellipse">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21" name="Ellipse 4">
            <a:extLst>
              <a:ext uri="{FF2B5EF4-FFF2-40B4-BE49-F238E27FC236}">
                <a16:creationId xmlns:a16="http://schemas.microsoft.com/office/drawing/2014/main" id="{4EF5569A-28E2-86E4-324A-7C8C06B261E5}"/>
              </a:ext>
            </a:extLst>
          </p:cNvPr>
          <p:cNvSpPr/>
          <p:nvPr/>
        </p:nvSpPr>
        <p:spPr bwMode="auto">
          <a:xfrm>
            <a:off x="11041890" y="2087220"/>
            <a:ext cx="311910" cy="311910"/>
          </a:xfrm>
          <a:prstGeom prst="ellipse">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Ellipse 33">
            <a:extLst>
              <a:ext uri="{FF2B5EF4-FFF2-40B4-BE49-F238E27FC236}">
                <a16:creationId xmlns:a16="http://schemas.microsoft.com/office/drawing/2014/main" id="{271E1A5C-CB1E-610E-518D-A946C359F0A4}"/>
              </a:ext>
            </a:extLst>
          </p:cNvPr>
          <p:cNvSpPr/>
          <p:nvPr/>
        </p:nvSpPr>
        <p:spPr bwMode="auto">
          <a:xfrm>
            <a:off x="5264762" y="2146618"/>
            <a:ext cx="170406" cy="177259"/>
          </a:xfrm>
          <a:prstGeom prst="ellipse">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23" name="Gerade Verbindung mit Pfeil 2">
            <a:extLst>
              <a:ext uri="{FF2B5EF4-FFF2-40B4-BE49-F238E27FC236}">
                <a16:creationId xmlns:a16="http://schemas.microsoft.com/office/drawing/2014/main" id="{456CE692-2459-93E6-2EC1-33021AD1DC27}"/>
              </a:ext>
            </a:extLst>
          </p:cNvPr>
          <p:cNvCxnSpPr>
            <a:cxnSpLocks/>
            <a:stCxn id="22" idx="2"/>
          </p:cNvCxnSpPr>
          <p:nvPr/>
        </p:nvCxnSpPr>
        <p:spPr>
          <a:xfrm>
            <a:off x="5264762" y="2235248"/>
            <a:ext cx="5955743" cy="5248"/>
          </a:xfrm>
          <a:prstGeom prst="straightConnector1">
            <a:avLst/>
          </a:prstGeom>
          <a:ln w="28575">
            <a:solidFill>
              <a:schemeClr val="tx1">
                <a:lumMod val="50000"/>
                <a:lumOff val="5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4" name="Ellipse 33">
            <a:extLst>
              <a:ext uri="{FF2B5EF4-FFF2-40B4-BE49-F238E27FC236}">
                <a16:creationId xmlns:a16="http://schemas.microsoft.com/office/drawing/2014/main" id="{765EE0AF-F998-A483-66B9-B4CD27D40D5E}"/>
              </a:ext>
            </a:extLst>
          </p:cNvPr>
          <p:cNvSpPr/>
          <p:nvPr/>
        </p:nvSpPr>
        <p:spPr bwMode="auto">
          <a:xfrm>
            <a:off x="7999101" y="2146618"/>
            <a:ext cx="170406" cy="177259"/>
          </a:xfrm>
          <a:prstGeom prst="ellipse">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Box 23">
            <a:extLst>
              <a:ext uri="{FF2B5EF4-FFF2-40B4-BE49-F238E27FC236}">
                <a16:creationId xmlns:a16="http://schemas.microsoft.com/office/drawing/2014/main" id="{2A1DE447-1E6B-4868-7C4C-072880A3917D}"/>
              </a:ext>
            </a:extLst>
          </p:cNvPr>
          <p:cNvSpPr txBox="1"/>
          <p:nvPr/>
        </p:nvSpPr>
        <p:spPr>
          <a:xfrm>
            <a:off x="8341428" y="2262448"/>
            <a:ext cx="862439" cy="338554"/>
          </a:xfrm>
          <a:prstGeom prst="rect">
            <a:avLst/>
          </a:prstGeom>
          <a:noFill/>
        </p:spPr>
        <p:txBody>
          <a:bodyPr wrap="square" rtlCol="0">
            <a:spAutoFit/>
          </a:bodyPr>
          <a:lstStyle/>
          <a:p>
            <a:r>
              <a:rPr lang="en-US" sz="1600"/>
              <a:t>2 hours</a:t>
            </a:r>
          </a:p>
        </p:txBody>
      </p:sp>
      <p:cxnSp>
        <p:nvCxnSpPr>
          <p:cNvPr id="28" name="Gerade Verbindung mit Pfeil 2">
            <a:extLst>
              <a:ext uri="{FF2B5EF4-FFF2-40B4-BE49-F238E27FC236}">
                <a16:creationId xmlns:a16="http://schemas.microsoft.com/office/drawing/2014/main" id="{2C56331C-C147-BB7C-BB5F-D45DE09A3259}"/>
              </a:ext>
            </a:extLst>
          </p:cNvPr>
          <p:cNvCxnSpPr>
            <a:cxnSpLocks/>
            <a:stCxn id="29" idx="6"/>
            <a:endCxn id="30" idx="2"/>
          </p:cNvCxnSpPr>
          <p:nvPr/>
        </p:nvCxnSpPr>
        <p:spPr>
          <a:xfrm>
            <a:off x="751660" y="2231586"/>
            <a:ext cx="2473512" cy="3662"/>
          </a:xfrm>
          <a:prstGeom prst="straightConnector1">
            <a:avLst/>
          </a:prstGeom>
          <a:ln w="28575">
            <a:solidFill>
              <a:srgbClr val="0070C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9" name="Ellipse 4">
            <a:extLst>
              <a:ext uri="{FF2B5EF4-FFF2-40B4-BE49-F238E27FC236}">
                <a16:creationId xmlns:a16="http://schemas.microsoft.com/office/drawing/2014/main" id="{77129596-8277-B274-6312-29CB283CFAE0}"/>
              </a:ext>
            </a:extLst>
          </p:cNvPr>
          <p:cNvSpPr/>
          <p:nvPr/>
        </p:nvSpPr>
        <p:spPr bwMode="auto">
          <a:xfrm>
            <a:off x="439750" y="2075631"/>
            <a:ext cx="311910" cy="31191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30" name="Ellipse 33">
            <a:extLst>
              <a:ext uri="{FF2B5EF4-FFF2-40B4-BE49-F238E27FC236}">
                <a16:creationId xmlns:a16="http://schemas.microsoft.com/office/drawing/2014/main" id="{713AA530-9CB1-6C66-6361-F3D8E692545A}"/>
              </a:ext>
            </a:extLst>
          </p:cNvPr>
          <p:cNvSpPr/>
          <p:nvPr/>
        </p:nvSpPr>
        <p:spPr bwMode="auto">
          <a:xfrm>
            <a:off x="3225172" y="2146618"/>
            <a:ext cx="170406" cy="177259"/>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31" name="Gerade Verbindung mit Pfeil 2">
            <a:extLst>
              <a:ext uri="{FF2B5EF4-FFF2-40B4-BE49-F238E27FC236}">
                <a16:creationId xmlns:a16="http://schemas.microsoft.com/office/drawing/2014/main" id="{A0E69E2D-8908-4E9A-8E9F-05A39D21DA65}"/>
              </a:ext>
            </a:extLst>
          </p:cNvPr>
          <p:cNvCxnSpPr>
            <a:cxnSpLocks/>
            <a:stCxn id="30" idx="6"/>
          </p:cNvCxnSpPr>
          <p:nvPr/>
        </p:nvCxnSpPr>
        <p:spPr>
          <a:xfrm>
            <a:off x="3395578" y="2235248"/>
            <a:ext cx="1834986" cy="0"/>
          </a:xfrm>
          <a:prstGeom prst="straightConnector1">
            <a:avLst/>
          </a:prstGeom>
          <a:ln w="28575">
            <a:solidFill>
              <a:srgbClr val="0070C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 name="TextBox 12">
            <a:extLst>
              <a:ext uri="{FF2B5EF4-FFF2-40B4-BE49-F238E27FC236}">
                <a16:creationId xmlns:a16="http://schemas.microsoft.com/office/drawing/2014/main" id="{6AB39ED3-B359-F967-C998-F0EEBA71F076}"/>
              </a:ext>
            </a:extLst>
          </p:cNvPr>
          <p:cNvSpPr txBox="1"/>
          <p:nvPr/>
        </p:nvSpPr>
        <p:spPr>
          <a:xfrm>
            <a:off x="942544" y="1571467"/>
            <a:ext cx="1917778" cy="584775"/>
          </a:xfrm>
          <a:prstGeom prst="rect">
            <a:avLst/>
          </a:prstGeom>
          <a:noFill/>
        </p:spPr>
        <p:txBody>
          <a:bodyPr wrap="square" rtlCol="0">
            <a:spAutoFit/>
          </a:bodyPr>
          <a:lstStyle>
            <a:defPPr>
              <a:defRPr lang="en-US"/>
            </a:defPPr>
            <a:lvl1pPr>
              <a:defRPr sz="1600" b="1"/>
            </a:lvl1pPr>
          </a:lstStyle>
          <a:p>
            <a:pPr algn="ctr"/>
            <a:r>
              <a:rPr lang="en-US"/>
              <a:t>Entitlement Management</a:t>
            </a:r>
          </a:p>
        </p:txBody>
      </p:sp>
      <p:sp>
        <p:nvSpPr>
          <p:cNvPr id="3" name="TextBox 12">
            <a:extLst>
              <a:ext uri="{FF2B5EF4-FFF2-40B4-BE49-F238E27FC236}">
                <a16:creationId xmlns:a16="http://schemas.microsoft.com/office/drawing/2014/main" id="{A20540AD-830D-2E44-676A-568853FC3918}"/>
              </a:ext>
            </a:extLst>
          </p:cNvPr>
          <p:cNvSpPr txBox="1"/>
          <p:nvPr/>
        </p:nvSpPr>
        <p:spPr>
          <a:xfrm>
            <a:off x="3456415" y="1579103"/>
            <a:ext cx="1713312" cy="523220"/>
          </a:xfrm>
          <a:prstGeom prst="rect">
            <a:avLst/>
          </a:prstGeom>
          <a:noFill/>
        </p:spPr>
        <p:txBody>
          <a:bodyPr wrap="square" rtlCol="0">
            <a:spAutoFit/>
          </a:bodyPr>
          <a:lstStyle/>
          <a:p>
            <a:pPr algn="ctr"/>
            <a:r>
              <a:rPr lang="en-US" sz="1400" b="1"/>
              <a:t>Auto-assignment policies</a:t>
            </a:r>
          </a:p>
        </p:txBody>
      </p:sp>
      <p:sp>
        <p:nvSpPr>
          <p:cNvPr id="6" name="TextBox 12">
            <a:extLst>
              <a:ext uri="{FF2B5EF4-FFF2-40B4-BE49-F238E27FC236}">
                <a16:creationId xmlns:a16="http://schemas.microsoft.com/office/drawing/2014/main" id="{DED64036-BEF0-049A-39D6-FFEBE81F3352}"/>
              </a:ext>
            </a:extLst>
          </p:cNvPr>
          <p:cNvSpPr txBox="1"/>
          <p:nvPr/>
        </p:nvSpPr>
        <p:spPr>
          <a:xfrm>
            <a:off x="9954650" y="1687793"/>
            <a:ext cx="1193949" cy="338554"/>
          </a:xfrm>
          <a:prstGeom prst="rect">
            <a:avLst/>
          </a:prstGeom>
          <a:noFill/>
        </p:spPr>
        <p:txBody>
          <a:bodyPr wrap="square" rtlCol="0">
            <a:spAutoFit/>
          </a:bodyPr>
          <a:lstStyle/>
          <a:p>
            <a:r>
              <a:rPr lang="en-US" sz="1600" b="1"/>
              <a:t>Close-out</a:t>
            </a:r>
          </a:p>
        </p:txBody>
      </p:sp>
      <p:sp>
        <p:nvSpPr>
          <p:cNvPr id="7" name="TextBox 12">
            <a:extLst>
              <a:ext uri="{FF2B5EF4-FFF2-40B4-BE49-F238E27FC236}">
                <a16:creationId xmlns:a16="http://schemas.microsoft.com/office/drawing/2014/main" id="{4D81625A-CC99-934D-5712-A04FEE7D57D3}"/>
              </a:ext>
            </a:extLst>
          </p:cNvPr>
          <p:cNvSpPr txBox="1"/>
          <p:nvPr/>
        </p:nvSpPr>
        <p:spPr>
          <a:xfrm>
            <a:off x="5761268" y="1544129"/>
            <a:ext cx="1713312" cy="584775"/>
          </a:xfrm>
          <a:prstGeom prst="rect">
            <a:avLst/>
          </a:prstGeom>
          <a:noFill/>
        </p:spPr>
        <p:txBody>
          <a:bodyPr wrap="square" rtlCol="0">
            <a:spAutoFit/>
          </a:bodyPr>
          <a:lstStyle/>
          <a:p>
            <a:pPr algn="ctr"/>
            <a:r>
              <a:rPr lang="en-US" sz="1600" b="1"/>
              <a:t>Custom extensions</a:t>
            </a:r>
          </a:p>
        </p:txBody>
      </p:sp>
      <p:graphicFrame>
        <p:nvGraphicFramePr>
          <p:cNvPr id="10" name="Table 20">
            <a:extLst>
              <a:ext uri="{FF2B5EF4-FFF2-40B4-BE49-F238E27FC236}">
                <a16:creationId xmlns:a16="http://schemas.microsoft.com/office/drawing/2014/main" id="{2A5B1C8D-D3A5-0A34-F45D-582D34455641}"/>
              </a:ext>
            </a:extLst>
          </p:cNvPr>
          <p:cNvGraphicFramePr>
            <a:graphicFrameLocks noGrp="1"/>
          </p:cNvGraphicFramePr>
          <p:nvPr/>
        </p:nvGraphicFramePr>
        <p:xfrm>
          <a:off x="588263" y="4175760"/>
          <a:ext cx="10397984" cy="1483360"/>
        </p:xfrm>
        <a:graphic>
          <a:graphicData uri="http://schemas.openxmlformats.org/drawingml/2006/table">
            <a:tbl>
              <a:tblPr firstRow="1" bandRow="1">
                <a:tableStyleId>{3B4B98B0-60AC-42C2-AFA5-B58CD77FA1E5}</a:tableStyleId>
              </a:tblPr>
              <a:tblGrid>
                <a:gridCol w="5198992">
                  <a:extLst>
                    <a:ext uri="{9D8B030D-6E8A-4147-A177-3AD203B41FA5}">
                      <a16:colId xmlns:a16="http://schemas.microsoft.com/office/drawing/2014/main" val="1420714092"/>
                    </a:ext>
                  </a:extLst>
                </a:gridCol>
                <a:gridCol w="5198992">
                  <a:extLst>
                    <a:ext uri="{9D8B030D-6E8A-4147-A177-3AD203B41FA5}">
                      <a16:colId xmlns:a16="http://schemas.microsoft.com/office/drawing/2014/main" val="2426899440"/>
                    </a:ext>
                  </a:extLst>
                </a:gridCol>
              </a:tblGrid>
              <a:tr h="370840">
                <a:tc>
                  <a:txBody>
                    <a:bodyPr/>
                    <a:lstStyle/>
                    <a:p>
                      <a:r>
                        <a:rPr lang="en-GB" sz="1600"/>
                        <a:t>Role</a:t>
                      </a:r>
                      <a:endParaRPr lang="de-DE" sz="1600"/>
                    </a:p>
                  </a:txBody>
                  <a:tcPr/>
                </a:tc>
                <a:tc>
                  <a:txBody>
                    <a:bodyPr/>
                    <a:lstStyle/>
                    <a:p>
                      <a:r>
                        <a:rPr lang="en-GB" sz="1600"/>
                        <a:t>Responsibility</a:t>
                      </a:r>
                      <a:endParaRPr lang="de-DE" sz="1600"/>
                    </a:p>
                  </a:txBody>
                  <a:tcPr/>
                </a:tc>
                <a:extLst>
                  <a:ext uri="{0D108BD9-81ED-4DB2-BD59-A6C34878D82A}">
                    <a16:rowId xmlns:a16="http://schemas.microsoft.com/office/drawing/2014/main" val="1335105508"/>
                  </a:ext>
                </a:extLst>
              </a:tr>
              <a:tr h="370840">
                <a:tc>
                  <a:txBody>
                    <a:bodyPr/>
                    <a:lstStyle/>
                    <a:p>
                      <a:r>
                        <a:rPr lang="en-US" sz="1600" noProof="0"/>
                        <a:t>Microsoft Entra ID Global Admin</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a:sym typeface="Wingdings" panose="05000000000000000000" pitchFamily="2" charset="2"/>
                        </a:rPr>
                        <a:t></a:t>
                      </a:r>
                      <a:r>
                        <a:rPr lang="en-US" sz="1600"/>
                        <a:t>Configure Access Package</a:t>
                      </a:r>
                    </a:p>
                  </a:txBody>
                  <a:tcPr/>
                </a:tc>
                <a:extLst>
                  <a:ext uri="{0D108BD9-81ED-4DB2-BD59-A6C34878D82A}">
                    <a16:rowId xmlns:a16="http://schemas.microsoft.com/office/drawing/2014/main" val="2668198742"/>
                  </a:ext>
                </a:extLst>
              </a:tr>
              <a:tr h="370840">
                <a:tc>
                  <a:txBody>
                    <a:bodyPr/>
                    <a:lstStyle/>
                    <a:p>
                      <a:r>
                        <a:rPr lang="en-US" sz="1600" noProof="0"/>
                        <a:t>Security Admin</a:t>
                      </a:r>
                    </a:p>
                  </a:txBody>
                  <a:tcPr/>
                </a:tc>
                <a:tc>
                  <a:txBody>
                    <a:bodyPr/>
                    <a:lstStyle/>
                    <a:p>
                      <a:r>
                        <a:rPr lang="en-US" sz="1600">
                          <a:sym typeface="Wingdings" panose="05000000000000000000" pitchFamily="2" charset="2"/>
                        </a:rPr>
                        <a:t></a:t>
                      </a:r>
                      <a:r>
                        <a:rPr lang="en-US" sz="1600" noProof="0"/>
                        <a:t>Ensure solution meets organizational security policies</a:t>
                      </a:r>
                    </a:p>
                  </a:txBody>
                  <a:tcPr/>
                </a:tc>
                <a:extLst>
                  <a:ext uri="{0D108BD9-81ED-4DB2-BD59-A6C34878D82A}">
                    <a16:rowId xmlns:a16="http://schemas.microsoft.com/office/drawing/2014/main" val="952396977"/>
                  </a:ext>
                </a:extLst>
              </a:tr>
              <a:tr h="370840">
                <a:tc>
                  <a:txBody>
                    <a:bodyPr/>
                    <a:lstStyle/>
                    <a:p>
                      <a:r>
                        <a:rPr lang="en-US" sz="1600" noProof="0">
                          <a:sym typeface="Wingdings" panose="05000000000000000000" pitchFamily="2" charset="2"/>
                        </a:rPr>
                        <a:t>Compliance Manager</a:t>
                      </a:r>
                      <a:endParaRPr lang="en-US" sz="1600" noProof="0"/>
                    </a:p>
                  </a:txBody>
                  <a:tcPr/>
                </a:tc>
                <a:tc>
                  <a:txBody>
                    <a:bodyPr/>
                    <a:lstStyle/>
                    <a:p>
                      <a:r>
                        <a:rPr lang="en-US" sz="1600">
                          <a:sym typeface="Wingdings" panose="05000000000000000000" pitchFamily="2" charset="2"/>
                        </a:rPr>
                        <a:t> Ensure solutions complies with regulations</a:t>
                      </a:r>
                      <a:endParaRPr lang="en-US" sz="1600" noProof="0"/>
                    </a:p>
                  </a:txBody>
                  <a:tcPr/>
                </a:tc>
                <a:extLst>
                  <a:ext uri="{0D108BD9-81ED-4DB2-BD59-A6C34878D82A}">
                    <a16:rowId xmlns:a16="http://schemas.microsoft.com/office/drawing/2014/main" val="320479324"/>
                  </a:ext>
                </a:extLst>
              </a:tr>
            </a:tbl>
          </a:graphicData>
        </a:graphic>
      </p:graphicFrame>
      <p:sp>
        <p:nvSpPr>
          <p:cNvPr id="11" name="TextBox 12">
            <a:extLst>
              <a:ext uri="{FF2B5EF4-FFF2-40B4-BE49-F238E27FC236}">
                <a16:creationId xmlns:a16="http://schemas.microsoft.com/office/drawing/2014/main" id="{BAF349CA-EBB8-4988-F0DF-5E7BD0085BC3}"/>
              </a:ext>
            </a:extLst>
          </p:cNvPr>
          <p:cNvSpPr txBox="1"/>
          <p:nvPr/>
        </p:nvSpPr>
        <p:spPr>
          <a:xfrm>
            <a:off x="7894027" y="1565699"/>
            <a:ext cx="1917778" cy="523220"/>
          </a:xfrm>
          <a:prstGeom prst="rect">
            <a:avLst/>
          </a:prstGeom>
          <a:noFill/>
        </p:spPr>
        <p:txBody>
          <a:bodyPr wrap="square" rtlCol="0">
            <a:spAutoFit/>
          </a:bodyPr>
          <a:lstStyle>
            <a:defPPr>
              <a:defRPr lang="en-US"/>
            </a:defPPr>
            <a:lvl1pPr>
              <a:defRPr sz="1600" b="1"/>
            </a:lvl1pPr>
          </a:lstStyle>
          <a:p>
            <a:pPr algn="ctr"/>
            <a:r>
              <a:rPr lang="en-US" sz="1400"/>
              <a:t>Access Recertification</a:t>
            </a:r>
          </a:p>
        </p:txBody>
      </p:sp>
    </p:spTree>
    <p:extLst>
      <p:ext uri="{BB962C8B-B14F-4D97-AF65-F5344CB8AC3E}">
        <p14:creationId xmlns:p14="http://schemas.microsoft.com/office/powerpoint/2010/main" val="1380742607"/>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A399A98-03A0-F3CE-E61E-C31A3B68C318}"/>
              </a:ext>
            </a:extLst>
          </p:cNvPr>
          <p:cNvSpPr>
            <a:spLocks noGrp="1"/>
          </p:cNvSpPr>
          <p:nvPr>
            <p:ph type="title"/>
          </p:nvPr>
        </p:nvSpPr>
        <p:spPr>
          <a:xfrm>
            <a:off x="838200" y="365125"/>
            <a:ext cx="10515600" cy="1325563"/>
          </a:xfrm>
        </p:spPr>
        <p:txBody>
          <a:bodyPr>
            <a:normAutofit/>
          </a:bodyPr>
          <a:lstStyle/>
          <a:p>
            <a:r>
              <a:rPr lang="en-US" sz="3200"/>
              <a:t>PoC | Phase 3: Custom Extensions</a:t>
            </a:r>
          </a:p>
        </p:txBody>
      </p:sp>
      <p:sp>
        <p:nvSpPr>
          <p:cNvPr id="27" name="TextBox 26">
            <a:extLst>
              <a:ext uri="{FF2B5EF4-FFF2-40B4-BE49-F238E27FC236}">
                <a16:creationId xmlns:a16="http://schemas.microsoft.com/office/drawing/2014/main" id="{DF44E84A-D2A0-4957-64E3-E8CD8B9250E5}"/>
              </a:ext>
            </a:extLst>
          </p:cNvPr>
          <p:cNvSpPr txBox="1"/>
          <p:nvPr/>
        </p:nvSpPr>
        <p:spPr>
          <a:xfrm>
            <a:off x="588263" y="2645621"/>
            <a:ext cx="9593354" cy="1477328"/>
          </a:xfrm>
          <a:prstGeom prst="rect">
            <a:avLst/>
          </a:prstGeom>
          <a:noFill/>
        </p:spPr>
        <p:txBody>
          <a:bodyPr wrap="square" lIns="0" tIns="0" rIns="0" bIns="0" rtlCol="0">
            <a:spAutoFit/>
          </a:bodyPr>
          <a:lstStyle/>
          <a:p>
            <a:pPr algn="l"/>
            <a:r>
              <a:rPr lang="en-GB" sz="2000" b="1"/>
              <a:t>Session </a:t>
            </a:r>
            <a:r>
              <a:rPr lang="en-GB" sz="2000"/>
              <a:t>(1 hour): </a:t>
            </a:r>
            <a:r>
              <a:rPr lang="en-GB" sz="2000" b="1"/>
              <a:t>Custom extensions</a:t>
            </a:r>
          </a:p>
          <a:p>
            <a:pPr marL="342900" indent="-342900" algn="l">
              <a:buFont typeface="Arial" panose="020B0604020202020204" pitchFamily="34" charset="0"/>
              <a:buChar char="•"/>
            </a:pPr>
            <a:r>
              <a:rPr lang="en-GB" sz="2000"/>
              <a:t>Who? </a:t>
            </a:r>
            <a:r>
              <a:rPr lang="en-GB" sz="2000">
                <a:sym typeface="Wingdings" panose="05000000000000000000" pitchFamily="2" charset="2"/>
              </a:rPr>
              <a:t> </a:t>
            </a:r>
            <a:r>
              <a:rPr lang="en-GB" sz="2000"/>
              <a:t>All teams</a:t>
            </a:r>
          </a:p>
          <a:p>
            <a:pPr marL="342900" indent="-342900" algn="l">
              <a:buFont typeface="Arial" panose="020B0604020202020204" pitchFamily="34" charset="0"/>
              <a:buChar char="•"/>
            </a:pPr>
            <a:endParaRPr lang="en-GB" sz="2000"/>
          </a:p>
          <a:p>
            <a:pPr marL="0" indent="0">
              <a:buNone/>
            </a:pPr>
            <a:r>
              <a:rPr lang="en-US" sz="2000" b="1"/>
              <a:t>Working session </a:t>
            </a:r>
          </a:p>
          <a:p>
            <a:pPr marL="0" indent="0">
              <a:buNone/>
            </a:pPr>
            <a:r>
              <a:rPr lang="en-US" sz="1600"/>
              <a:t>1 hour</a:t>
            </a:r>
            <a:r>
              <a:rPr lang="en-US" sz="1100"/>
              <a:t>, </a:t>
            </a:r>
            <a:r>
              <a:rPr lang="en-US" sz="1600"/>
              <a:t>depending on complexity of scenario</a:t>
            </a:r>
          </a:p>
        </p:txBody>
      </p:sp>
      <p:sp>
        <p:nvSpPr>
          <p:cNvPr id="12" name="TextBox 23">
            <a:extLst>
              <a:ext uri="{FF2B5EF4-FFF2-40B4-BE49-F238E27FC236}">
                <a16:creationId xmlns:a16="http://schemas.microsoft.com/office/drawing/2014/main" id="{8CC38424-CF16-F476-8E19-F6DB1CD9BE4B}"/>
              </a:ext>
            </a:extLst>
          </p:cNvPr>
          <p:cNvSpPr txBox="1"/>
          <p:nvPr/>
        </p:nvSpPr>
        <p:spPr>
          <a:xfrm>
            <a:off x="1194839" y="2254256"/>
            <a:ext cx="862439" cy="338554"/>
          </a:xfrm>
          <a:prstGeom prst="rect">
            <a:avLst/>
          </a:prstGeom>
          <a:noFill/>
        </p:spPr>
        <p:txBody>
          <a:bodyPr wrap="square" rtlCol="0">
            <a:spAutoFit/>
          </a:bodyPr>
          <a:lstStyle/>
          <a:p>
            <a:r>
              <a:rPr lang="en-US" sz="1600"/>
              <a:t>1 hours</a:t>
            </a:r>
          </a:p>
        </p:txBody>
      </p:sp>
      <p:sp>
        <p:nvSpPr>
          <p:cNvPr id="14" name="TextBox 23">
            <a:extLst>
              <a:ext uri="{FF2B5EF4-FFF2-40B4-BE49-F238E27FC236}">
                <a16:creationId xmlns:a16="http://schemas.microsoft.com/office/drawing/2014/main" id="{DF12BC6A-1D02-56A2-F16D-7697D4A8CC3D}"/>
              </a:ext>
            </a:extLst>
          </p:cNvPr>
          <p:cNvSpPr txBox="1"/>
          <p:nvPr/>
        </p:nvSpPr>
        <p:spPr>
          <a:xfrm>
            <a:off x="3959944" y="2254256"/>
            <a:ext cx="862439" cy="338554"/>
          </a:xfrm>
          <a:prstGeom prst="rect">
            <a:avLst/>
          </a:prstGeom>
          <a:noFill/>
        </p:spPr>
        <p:txBody>
          <a:bodyPr wrap="square" rtlCol="0">
            <a:spAutoFit/>
          </a:bodyPr>
          <a:lstStyle/>
          <a:p>
            <a:r>
              <a:rPr lang="en-US" sz="1600"/>
              <a:t>1 hour</a:t>
            </a:r>
          </a:p>
        </p:txBody>
      </p:sp>
      <p:sp>
        <p:nvSpPr>
          <p:cNvPr id="15" name="TextBox 23">
            <a:extLst>
              <a:ext uri="{FF2B5EF4-FFF2-40B4-BE49-F238E27FC236}">
                <a16:creationId xmlns:a16="http://schemas.microsoft.com/office/drawing/2014/main" id="{675BD420-4F4A-221E-4990-C49B3B7943AE}"/>
              </a:ext>
            </a:extLst>
          </p:cNvPr>
          <p:cNvSpPr txBox="1"/>
          <p:nvPr/>
        </p:nvSpPr>
        <p:spPr>
          <a:xfrm>
            <a:off x="6077969" y="2254256"/>
            <a:ext cx="862439" cy="338554"/>
          </a:xfrm>
          <a:prstGeom prst="rect">
            <a:avLst/>
          </a:prstGeom>
          <a:noFill/>
        </p:spPr>
        <p:txBody>
          <a:bodyPr wrap="square" rtlCol="0">
            <a:spAutoFit/>
          </a:bodyPr>
          <a:lstStyle/>
          <a:p>
            <a:r>
              <a:rPr lang="en-US" sz="1600"/>
              <a:t>2 hour</a:t>
            </a:r>
          </a:p>
        </p:txBody>
      </p:sp>
      <p:sp>
        <p:nvSpPr>
          <p:cNvPr id="17" name="TextBox 23">
            <a:extLst>
              <a:ext uri="{FF2B5EF4-FFF2-40B4-BE49-F238E27FC236}">
                <a16:creationId xmlns:a16="http://schemas.microsoft.com/office/drawing/2014/main" id="{138E658F-A823-F553-65C5-7A60C74677BE}"/>
              </a:ext>
            </a:extLst>
          </p:cNvPr>
          <p:cNvSpPr txBox="1"/>
          <p:nvPr/>
        </p:nvSpPr>
        <p:spPr>
          <a:xfrm>
            <a:off x="9811805" y="2258584"/>
            <a:ext cx="862439" cy="338554"/>
          </a:xfrm>
          <a:prstGeom prst="rect">
            <a:avLst/>
          </a:prstGeom>
          <a:noFill/>
        </p:spPr>
        <p:txBody>
          <a:bodyPr wrap="square" rtlCol="0">
            <a:spAutoFit/>
          </a:bodyPr>
          <a:lstStyle/>
          <a:p>
            <a:r>
              <a:rPr lang="en-US" sz="1600"/>
              <a:t>1 hour</a:t>
            </a:r>
          </a:p>
        </p:txBody>
      </p:sp>
      <p:sp>
        <p:nvSpPr>
          <p:cNvPr id="26" name="TextBox 23">
            <a:extLst>
              <a:ext uri="{FF2B5EF4-FFF2-40B4-BE49-F238E27FC236}">
                <a16:creationId xmlns:a16="http://schemas.microsoft.com/office/drawing/2014/main" id="{2A1DE447-1E6B-4868-7C4C-072880A3917D}"/>
              </a:ext>
            </a:extLst>
          </p:cNvPr>
          <p:cNvSpPr txBox="1"/>
          <p:nvPr/>
        </p:nvSpPr>
        <p:spPr>
          <a:xfrm>
            <a:off x="8341428" y="2262448"/>
            <a:ext cx="862439" cy="338554"/>
          </a:xfrm>
          <a:prstGeom prst="rect">
            <a:avLst/>
          </a:prstGeom>
          <a:noFill/>
        </p:spPr>
        <p:txBody>
          <a:bodyPr wrap="square" rtlCol="0">
            <a:spAutoFit/>
          </a:bodyPr>
          <a:lstStyle/>
          <a:p>
            <a:r>
              <a:rPr lang="en-US" sz="1600"/>
              <a:t>2 hours</a:t>
            </a:r>
          </a:p>
        </p:txBody>
      </p:sp>
      <p:sp>
        <p:nvSpPr>
          <p:cNvPr id="2" name="TextBox 12">
            <a:extLst>
              <a:ext uri="{FF2B5EF4-FFF2-40B4-BE49-F238E27FC236}">
                <a16:creationId xmlns:a16="http://schemas.microsoft.com/office/drawing/2014/main" id="{6AB39ED3-B359-F967-C998-F0EEBA71F076}"/>
              </a:ext>
            </a:extLst>
          </p:cNvPr>
          <p:cNvSpPr txBox="1"/>
          <p:nvPr/>
        </p:nvSpPr>
        <p:spPr>
          <a:xfrm>
            <a:off x="942544" y="1571467"/>
            <a:ext cx="1917778" cy="584775"/>
          </a:xfrm>
          <a:prstGeom prst="rect">
            <a:avLst/>
          </a:prstGeom>
          <a:noFill/>
        </p:spPr>
        <p:txBody>
          <a:bodyPr wrap="square" rtlCol="0">
            <a:spAutoFit/>
          </a:bodyPr>
          <a:lstStyle>
            <a:defPPr>
              <a:defRPr lang="en-US"/>
            </a:defPPr>
            <a:lvl1pPr>
              <a:defRPr sz="1600" b="1"/>
            </a:lvl1pPr>
          </a:lstStyle>
          <a:p>
            <a:pPr algn="ctr"/>
            <a:r>
              <a:rPr lang="en-US"/>
              <a:t>Entitlement Management</a:t>
            </a:r>
          </a:p>
        </p:txBody>
      </p:sp>
      <p:sp>
        <p:nvSpPr>
          <p:cNvPr id="3" name="TextBox 12">
            <a:extLst>
              <a:ext uri="{FF2B5EF4-FFF2-40B4-BE49-F238E27FC236}">
                <a16:creationId xmlns:a16="http://schemas.microsoft.com/office/drawing/2014/main" id="{A20540AD-830D-2E44-676A-568853FC3918}"/>
              </a:ext>
            </a:extLst>
          </p:cNvPr>
          <p:cNvSpPr txBox="1"/>
          <p:nvPr/>
        </p:nvSpPr>
        <p:spPr>
          <a:xfrm>
            <a:off x="3432997" y="1584383"/>
            <a:ext cx="1713312" cy="523220"/>
          </a:xfrm>
          <a:prstGeom prst="rect">
            <a:avLst/>
          </a:prstGeom>
          <a:noFill/>
        </p:spPr>
        <p:txBody>
          <a:bodyPr wrap="square" rtlCol="0">
            <a:spAutoFit/>
          </a:bodyPr>
          <a:lstStyle/>
          <a:p>
            <a:pPr algn="ctr"/>
            <a:r>
              <a:rPr lang="en-US" sz="1400" b="1"/>
              <a:t>Auto-assignment policies</a:t>
            </a:r>
          </a:p>
        </p:txBody>
      </p:sp>
      <p:sp>
        <p:nvSpPr>
          <p:cNvPr id="6" name="TextBox 12">
            <a:extLst>
              <a:ext uri="{FF2B5EF4-FFF2-40B4-BE49-F238E27FC236}">
                <a16:creationId xmlns:a16="http://schemas.microsoft.com/office/drawing/2014/main" id="{DED64036-BEF0-049A-39D6-FFEBE81F3352}"/>
              </a:ext>
            </a:extLst>
          </p:cNvPr>
          <p:cNvSpPr txBox="1"/>
          <p:nvPr/>
        </p:nvSpPr>
        <p:spPr>
          <a:xfrm>
            <a:off x="9998611" y="1667240"/>
            <a:ext cx="1193949" cy="338554"/>
          </a:xfrm>
          <a:prstGeom prst="rect">
            <a:avLst/>
          </a:prstGeom>
          <a:noFill/>
        </p:spPr>
        <p:txBody>
          <a:bodyPr wrap="square" rtlCol="0">
            <a:spAutoFit/>
          </a:bodyPr>
          <a:lstStyle/>
          <a:p>
            <a:r>
              <a:rPr lang="en-US" sz="1600" b="1"/>
              <a:t>Close-out</a:t>
            </a:r>
          </a:p>
        </p:txBody>
      </p:sp>
      <p:sp>
        <p:nvSpPr>
          <p:cNvPr id="7" name="TextBox 12">
            <a:extLst>
              <a:ext uri="{FF2B5EF4-FFF2-40B4-BE49-F238E27FC236}">
                <a16:creationId xmlns:a16="http://schemas.microsoft.com/office/drawing/2014/main" id="{4D81625A-CC99-934D-5712-A04FEE7D57D3}"/>
              </a:ext>
            </a:extLst>
          </p:cNvPr>
          <p:cNvSpPr txBox="1"/>
          <p:nvPr/>
        </p:nvSpPr>
        <p:spPr>
          <a:xfrm>
            <a:off x="5790585" y="1534838"/>
            <a:ext cx="1713312" cy="584775"/>
          </a:xfrm>
          <a:prstGeom prst="rect">
            <a:avLst/>
          </a:prstGeom>
          <a:noFill/>
        </p:spPr>
        <p:txBody>
          <a:bodyPr wrap="square" rtlCol="0">
            <a:spAutoFit/>
          </a:bodyPr>
          <a:lstStyle/>
          <a:p>
            <a:pPr algn="ctr"/>
            <a:r>
              <a:rPr lang="en-US" sz="1600" b="1"/>
              <a:t>Custom extensions</a:t>
            </a:r>
          </a:p>
        </p:txBody>
      </p:sp>
      <p:sp>
        <p:nvSpPr>
          <p:cNvPr id="9" name="Ellipse 40">
            <a:extLst>
              <a:ext uri="{FF2B5EF4-FFF2-40B4-BE49-F238E27FC236}">
                <a16:creationId xmlns:a16="http://schemas.microsoft.com/office/drawing/2014/main" id="{75A93EF2-597D-58A2-35A2-375F421C893A}"/>
              </a:ext>
            </a:extLst>
          </p:cNvPr>
          <p:cNvSpPr/>
          <p:nvPr/>
        </p:nvSpPr>
        <p:spPr bwMode="auto">
          <a:xfrm>
            <a:off x="9727588" y="2146637"/>
            <a:ext cx="170406" cy="177259"/>
          </a:xfrm>
          <a:prstGeom prst="ellipse">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10" name="Ellipse 4">
            <a:extLst>
              <a:ext uri="{FF2B5EF4-FFF2-40B4-BE49-F238E27FC236}">
                <a16:creationId xmlns:a16="http://schemas.microsoft.com/office/drawing/2014/main" id="{CCAFB434-0195-80DF-A387-11FE7381C80F}"/>
              </a:ext>
            </a:extLst>
          </p:cNvPr>
          <p:cNvSpPr/>
          <p:nvPr/>
        </p:nvSpPr>
        <p:spPr bwMode="auto">
          <a:xfrm>
            <a:off x="11041890" y="2087220"/>
            <a:ext cx="311910" cy="311910"/>
          </a:xfrm>
          <a:prstGeom prst="ellipse">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11" name="Gerade Verbindung mit Pfeil 2">
            <a:extLst>
              <a:ext uri="{FF2B5EF4-FFF2-40B4-BE49-F238E27FC236}">
                <a16:creationId xmlns:a16="http://schemas.microsoft.com/office/drawing/2014/main" id="{778E88CC-4477-F7DB-19AD-8CF5637DAE77}"/>
              </a:ext>
            </a:extLst>
          </p:cNvPr>
          <p:cNvCxnSpPr>
            <a:cxnSpLocks/>
            <a:stCxn id="13" idx="6"/>
          </p:cNvCxnSpPr>
          <p:nvPr/>
        </p:nvCxnSpPr>
        <p:spPr>
          <a:xfrm>
            <a:off x="8169507" y="2235248"/>
            <a:ext cx="3050998" cy="5248"/>
          </a:xfrm>
          <a:prstGeom prst="straightConnector1">
            <a:avLst/>
          </a:prstGeom>
          <a:ln w="28575">
            <a:solidFill>
              <a:schemeClr val="tx1">
                <a:lumMod val="50000"/>
                <a:lumOff val="5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3" name="Ellipse 33">
            <a:extLst>
              <a:ext uri="{FF2B5EF4-FFF2-40B4-BE49-F238E27FC236}">
                <a16:creationId xmlns:a16="http://schemas.microsoft.com/office/drawing/2014/main" id="{7F4197A4-592C-A16E-DECB-3D2541BD495C}"/>
              </a:ext>
            </a:extLst>
          </p:cNvPr>
          <p:cNvSpPr/>
          <p:nvPr/>
        </p:nvSpPr>
        <p:spPr bwMode="auto">
          <a:xfrm>
            <a:off x="7999101" y="2146618"/>
            <a:ext cx="170406" cy="177259"/>
          </a:xfrm>
          <a:prstGeom prst="ellipse">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16" name="Gerade Verbindung mit Pfeil 2">
            <a:extLst>
              <a:ext uri="{FF2B5EF4-FFF2-40B4-BE49-F238E27FC236}">
                <a16:creationId xmlns:a16="http://schemas.microsoft.com/office/drawing/2014/main" id="{C6E5C7B1-4A98-3505-C35A-60DD979469BC}"/>
              </a:ext>
            </a:extLst>
          </p:cNvPr>
          <p:cNvCxnSpPr>
            <a:cxnSpLocks/>
            <a:stCxn id="18" idx="6"/>
            <a:endCxn id="19" idx="2"/>
          </p:cNvCxnSpPr>
          <p:nvPr/>
        </p:nvCxnSpPr>
        <p:spPr>
          <a:xfrm>
            <a:off x="751660" y="2231586"/>
            <a:ext cx="2473512" cy="3662"/>
          </a:xfrm>
          <a:prstGeom prst="straightConnector1">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8" name="Ellipse 4">
            <a:extLst>
              <a:ext uri="{FF2B5EF4-FFF2-40B4-BE49-F238E27FC236}">
                <a16:creationId xmlns:a16="http://schemas.microsoft.com/office/drawing/2014/main" id="{F98C53A2-40C6-A39E-5C94-BBBF6044C70E}"/>
              </a:ext>
            </a:extLst>
          </p:cNvPr>
          <p:cNvSpPr/>
          <p:nvPr/>
        </p:nvSpPr>
        <p:spPr bwMode="auto">
          <a:xfrm>
            <a:off x="439750" y="2075631"/>
            <a:ext cx="311910" cy="31191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19" name="Ellipse 33">
            <a:extLst>
              <a:ext uri="{FF2B5EF4-FFF2-40B4-BE49-F238E27FC236}">
                <a16:creationId xmlns:a16="http://schemas.microsoft.com/office/drawing/2014/main" id="{F95A2DA5-9AFE-0D36-0EE4-219290DFC12F}"/>
              </a:ext>
            </a:extLst>
          </p:cNvPr>
          <p:cNvSpPr/>
          <p:nvPr/>
        </p:nvSpPr>
        <p:spPr bwMode="auto">
          <a:xfrm>
            <a:off x="3225172" y="2146618"/>
            <a:ext cx="170406" cy="17725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de-DE" sz="2000">
              <a:gradFill>
                <a:gsLst>
                  <a:gs pos="0">
                    <a:srgbClr val="FFFFFF"/>
                  </a:gs>
                  <a:gs pos="100000">
                    <a:srgbClr val="FFFFFF"/>
                  </a:gs>
                </a:gsLst>
                <a:lin ang="5400000" scaled="0"/>
              </a:gradFill>
              <a:cs typeface="Segoe UI" pitchFamily="34" charset="0"/>
            </a:endParaRPr>
          </a:p>
        </p:txBody>
      </p:sp>
      <p:cxnSp>
        <p:nvCxnSpPr>
          <p:cNvPr id="25" name="Gerade Verbindung mit Pfeil 2">
            <a:extLst>
              <a:ext uri="{FF2B5EF4-FFF2-40B4-BE49-F238E27FC236}">
                <a16:creationId xmlns:a16="http://schemas.microsoft.com/office/drawing/2014/main" id="{680D3816-79B0-109A-2507-64ADBD7D9CDC}"/>
              </a:ext>
            </a:extLst>
          </p:cNvPr>
          <p:cNvCxnSpPr>
            <a:cxnSpLocks/>
          </p:cNvCxnSpPr>
          <p:nvPr/>
        </p:nvCxnSpPr>
        <p:spPr>
          <a:xfrm>
            <a:off x="5530858" y="2231586"/>
            <a:ext cx="2468243" cy="0"/>
          </a:xfrm>
          <a:prstGeom prst="straightConnector1">
            <a:avLst/>
          </a:prstGeom>
          <a:ln w="28575">
            <a:solidFill>
              <a:srgbClr val="0070C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2" name="Gerade Verbindung mit Pfeil 2">
            <a:extLst>
              <a:ext uri="{FF2B5EF4-FFF2-40B4-BE49-F238E27FC236}">
                <a16:creationId xmlns:a16="http://schemas.microsoft.com/office/drawing/2014/main" id="{1AB861CA-3F4B-BEE2-8C76-5800758CA818}"/>
              </a:ext>
            </a:extLst>
          </p:cNvPr>
          <p:cNvCxnSpPr>
            <a:cxnSpLocks/>
          </p:cNvCxnSpPr>
          <p:nvPr/>
        </p:nvCxnSpPr>
        <p:spPr>
          <a:xfrm>
            <a:off x="3387592" y="2227924"/>
            <a:ext cx="1877170" cy="7324"/>
          </a:xfrm>
          <a:prstGeom prst="straightConnector1">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3" name="Ellipse 33">
            <a:extLst>
              <a:ext uri="{FF2B5EF4-FFF2-40B4-BE49-F238E27FC236}">
                <a16:creationId xmlns:a16="http://schemas.microsoft.com/office/drawing/2014/main" id="{6904FF96-88D6-77D0-54AD-FAEB9BCB1A6A}"/>
              </a:ext>
            </a:extLst>
          </p:cNvPr>
          <p:cNvSpPr/>
          <p:nvPr/>
        </p:nvSpPr>
        <p:spPr bwMode="auto">
          <a:xfrm>
            <a:off x="5324916" y="2146618"/>
            <a:ext cx="170406" cy="177259"/>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38" name="Table 20">
            <a:extLst>
              <a:ext uri="{FF2B5EF4-FFF2-40B4-BE49-F238E27FC236}">
                <a16:creationId xmlns:a16="http://schemas.microsoft.com/office/drawing/2014/main" id="{3454D0D0-FAF5-024B-D142-4F7DAC6D0C92}"/>
              </a:ext>
            </a:extLst>
          </p:cNvPr>
          <p:cNvGraphicFramePr>
            <a:graphicFrameLocks noGrp="1"/>
          </p:cNvGraphicFramePr>
          <p:nvPr/>
        </p:nvGraphicFramePr>
        <p:xfrm>
          <a:off x="588263" y="4206955"/>
          <a:ext cx="10015226" cy="2062480"/>
        </p:xfrm>
        <a:graphic>
          <a:graphicData uri="http://schemas.openxmlformats.org/drawingml/2006/table">
            <a:tbl>
              <a:tblPr firstRow="1" bandRow="1">
                <a:tableStyleId>{3B4B98B0-60AC-42C2-AFA5-B58CD77FA1E5}</a:tableStyleId>
              </a:tblPr>
              <a:tblGrid>
                <a:gridCol w="5007613">
                  <a:extLst>
                    <a:ext uri="{9D8B030D-6E8A-4147-A177-3AD203B41FA5}">
                      <a16:colId xmlns:a16="http://schemas.microsoft.com/office/drawing/2014/main" val="1420714092"/>
                    </a:ext>
                  </a:extLst>
                </a:gridCol>
                <a:gridCol w="5007613">
                  <a:extLst>
                    <a:ext uri="{9D8B030D-6E8A-4147-A177-3AD203B41FA5}">
                      <a16:colId xmlns:a16="http://schemas.microsoft.com/office/drawing/2014/main" val="2426899440"/>
                    </a:ext>
                  </a:extLst>
                </a:gridCol>
              </a:tblGrid>
              <a:tr h="370840">
                <a:tc>
                  <a:txBody>
                    <a:bodyPr/>
                    <a:lstStyle/>
                    <a:p>
                      <a:r>
                        <a:rPr lang="en-GB" sz="1600"/>
                        <a:t>Role</a:t>
                      </a:r>
                      <a:endParaRPr lang="de-DE" sz="1600"/>
                    </a:p>
                  </a:txBody>
                  <a:tcPr/>
                </a:tc>
                <a:tc>
                  <a:txBody>
                    <a:bodyPr/>
                    <a:lstStyle/>
                    <a:p>
                      <a:r>
                        <a:rPr lang="en-GB" sz="1600"/>
                        <a:t>Responsibility</a:t>
                      </a:r>
                      <a:endParaRPr lang="de-DE" sz="1600"/>
                    </a:p>
                  </a:txBody>
                  <a:tcPr/>
                </a:tc>
                <a:extLst>
                  <a:ext uri="{0D108BD9-81ED-4DB2-BD59-A6C34878D82A}">
                    <a16:rowId xmlns:a16="http://schemas.microsoft.com/office/drawing/2014/main" val="1335105508"/>
                  </a:ext>
                </a:extLst>
              </a:tr>
              <a:tr h="370840">
                <a:tc>
                  <a:txBody>
                    <a:bodyPr/>
                    <a:lstStyle/>
                    <a:p>
                      <a:r>
                        <a:rPr lang="en-US" sz="1600" noProof="0"/>
                        <a:t>Microsoft Entra ID Global Admin</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a:sym typeface="Wingdings" panose="05000000000000000000" pitchFamily="2" charset="2"/>
                        </a:rPr>
                        <a:t></a:t>
                      </a:r>
                      <a:r>
                        <a:rPr lang="en-US" sz="1600"/>
                        <a:t>Configure Access Package</a:t>
                      </a:r>
                    </a:p>
                  </a:txBody>
                  <a:tcPr/>
                </a:tc>
                <a:extLst>
                  <a:ext uri="{0D108BD9-81ED-4DB2-BD59-A6C34878D82A}">
                    <a16:rowId xmlns:a16="http://schemas.microsoft.com/office/drawing/2014/main" val="2668198742"/>
                  </a:ext>
                </a:extLst>
              </a:tr>
              <a:tr h="370840">
                <a:tc>
                  <a:txBody>
                    <a:bodyPr/>
                    <a:lstStyle/>
                    <a:p>
                      <a:r>
                        <a:rPr lang="en-US" sz="1600" noProof="0"/>
                        <a:t>Security Admin</a:t>
                      </a:r>
                    </a:p>
                  </a:txBody>
                  <a:tcPr/>
                </a:tc>
                <a:tc>
                  <a:txBody>
                    <a:bodyPr/>
                    <a:lstStyle/>
                    <a:p>
                      <a:r>
                        <a:rPr lang="en-US" sz="1600">
                          <a:sym typeface="Wingdings" panose="05000000000000000000" pitchFamily="2" charset="2"/>
                        </a:rPr>
                        <a:t></a:t>
                      </a:r>
                      <a:r>
                        <a:rPr lang="en-US" sz="1600" noProof="0"/>
                        <a:t>Ensure solution meets organizational security policies</a:t>
                      </a:r>
                    </a:p>
                  </a:txBody>
                  <a:tcPr/>
                </a:tc>
                <a:extLst>
                  <a:ext uri="{0D108BD9-81ED-4DB2-BD59-A6C34878D82A}">
                    <a16:rowId xmlns:a16="http://schemas.microsoft.com/office/drawing/2014/main" val="952396977"/>
                  </a:ext>
                </a:extLst>
              </a:tr>
              <a:tr h="370840">
                <a:tc>
                  <a:txBody>
                    <a:bodyPr/>
                    <a:lstStyle/>
                    <a:p>
                      <a:r>
                        <a:rPr lang="en-US" sz="1600" noProof="0">
                          <a:sym typeface="Wingdings" panose="05000000000000000000" pitchFamily="2" charset="2"/>
                        </a:rPr>
                        <a:t>Compliance Manager</a:t>
                      </a:r>
                      <a:endParaRPr lang="en-US" sz="1600" noProof="0"/>
                    </a:p>
                  </a:txBody>
                  <a:tcPr/>
                </a:tc>
                <a:tc>
                  <a:txBody>
                    <a:bodyPr/>
                    <a:lstStyle/>
                    <a:p>
                      <a:r>
                        <a:rPr lang="en-US" sz="1600">
                          <a:sym typeface="Wingdings" panose="05000000000000000000" pitchFamily="2" charset="2"/>
                        </a:rPr>
                        <a:t> Ensure solutions complies with regulations</a:t>
                      </a:r>
                      <a:endParaRPr lang="en-US" sz="1600" noProof="0"/>
                    </a:p>
                  </a:txBody>
                  <a:tcPr/>
                </a:tc>
                <a:extLst>
                  <a:ext uri="{0D108BD9-81ED-4DB2-BD59-A6C34878D82A}">
                    <a16:rowId xmlns:a16="http://schemas.microsoft.com/office/drawing/2014/main" val="320479324"/>
                  </a:ext>
                </a:extLst>
              </a:tr>
              <a:tr h="370840">
                <a:tc>
                  <a:txBody>
                    <a:bodyPr/>
                    <a:lstStyle/>
                    <a:p>
                      <a:r>
                        <a:rPr lang="en-US" sz="1600" noProof="0"/>
                        <a:t>Development Teams</a:t>
                      </a:r>
                    </a:p>
                  </a:txBody>
                  <a:tcPr/>
                </a:tc>
                <a:tc>
                  <a:txBody>
                    <a:bodyPr/>
                    <a:lstStyle/>
                    <a:p>
                      <a:r>
                        <a:rPr lang="en-US" sz="1600">
                          <a:sym typeface="Wingdings" panose="05000000000000000000" pitchFamily="2" charset="2"/>
                        </a:rPr>
                        <a:t> Assist on build applications like custom workflows</a:t>
                      </a:r>
                      <a:endParaRPr lang="en-US" sz="1600" noProof="0"/>
                    </a:p>
                  </a:txBody>
                  <a:tcPr/>
                </a:tc>
                <a:extLst>
                  <a:ext uri="{0D108BD9-81ED-4DB2-BD59-A6C34878D82A}">
                    <a16:rowId xmlns:a16="http://schemas.microsoft.com/office/drawing/2014/main" val="1715172316"/>
                  </a:ext>
                </a:extLst>
              </a:tr>
            </a:tbl>
          </a:graphicData>
        </a:graphic>
      </p:graphicFrame>
      <p:sp>
        <p:nvSpPr>
          <p:cNvPr id="39" name="TextBox 12">
            <a:extLst>
              <a:ext uri="{FF2B5EF4-FFF2-40B4-BE49-F238E27FC236}">
                <a16:creationId xmlns:a16="http://schemas.microsoft.com/office/drawing/2014/main" id="{4912E0D9-8FD9-B384-D07C-EA3122D95480}"/>
              </a:ext>
            </a:extLst>
          </p:cNvPr>
          <p:cNvSpPr txBox="1"/>
          <p:nvPr/>
        </p:nvSpPr>
        <p:spPr>
          <a:xfrm>
            <a:off x="7894027" y="1565699"/>
            <a:ext cx="1917778" cy="523220"/>
          </a:xfrm>
          <a:prstGeom prst="rect">
            <a:avLst/>
          </a:prstGeom>
          <a:noFill/>
        </p:spPr>
        <p:txBody>
          <a:bodyPr wrap="square" rtlCol="0">
            <a:spAutoFit/>
          </a:bodyPr>
          <a:lstStyle>
            <a:defPPr>
              <a:defRPr lang="en-US"/>
            </a:defPPr>
            <a:lvl1pPr>
              <a:defRPr sz="1600" b="1"/>
            </a:lvl1pPr>
          </a:lstStyle>
          <a:p>
            <a:pPr algn="ctr"/>
            <a:r>
              <a:rPr lang="en-US" sz="1400"/>
              <a:t>Access Recertification</a:t>
            </a:r>
          </a:p>
        </p:txBody>
      </p:sp>
    </p:spTree>
    <p:extLst>
      <p:ext uri="{BB962C8B-B14F-4D97-AF65-F5344CB8AC3E}">
        <p14:creationId xmlns:p14="http://schemas.microsoft.com/office/powerpoint/2010/main" val="2258029786"/>
      </p:ext>
    </p:extLst>
  </p:cSld>
  <p:clrMapOvr>
    <a:masterClrMapping/>
  </p:clrMapOvr>
  <p:transition>
    <p:fade/>
  </p:transition>
</p:sld>
</file>

<file path=ppt/theme/theme1.xml><?xml version="1.0" encoding="utf-8"?>
<a:theme xmlns:a="http://schemas.openxmlformats.org/drawingml/2006/main" name="Microsoft Security template">
  <a:themeElements>
    <a:clrScheme name="Microsoft Security">
      <a:dk1>
        <a:srgbClr val="000000"/>
      </a:dk1>
      <a:lt1>
        <a:srgbClr val="FFFFFF"/>
      </a:lt1>
      <a:dk2>
        <a:srgbClr val="243A5E"/>
      </a:dk2>
      <a:lt2>
        <a:srgbClr val="E6E6E6"/>
      </a:lt2>
      <a:accent1>
        <a:srgbClr val="0078D4"/>
      </a:accent1>
      <a:accent2>
        <a:srgbClr val="FFB900"/>
      </a:accent2>
      <a:accent3>
        <a:srgbClr val="107C10"/>
      </a:accent3>
      <a:accent4>
        <a:srgbClr val="737373"/>
      </a:accent4>
      <a:accent5>
        <a:srgbClr val="9BF00B"/>
      </a:accent5>
      <a:accent6>
        <a:srgbClr val="50E6FF"/>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 Security brand template.potx" id="{C2238F5F-88FF-42D2-B2B7-0AA68068F996}" vid="{6D1610A7-A963-40D5-9923-AA1928F2CAE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Override1.xml><?xml version="1.0" encoding="utf-8"?>
<a:themeOverride xmlns:a="http://schemas.openxmlformats.org/drawingml/2006/main">
  <a:clrScheme name="Microsoft Security">
    <a:dk1>
      <a:srgbClr val="000000"/>
    </a:dk1>
    <a:lt1>
      <a:srgbClr val="FFFFFF"/>
    </a:lt1>
    <a:dk2>
      <a:srgbClr val="243A5E"/>
    </a:dk2>
    <a:lt2>
      <a:srgbClr val="E6E6E6"/>
    </a:lt2>
    <a:accent1>
      <a:srgbClr val="0078D4"/>
    </a:accent1>
    <a:accent2>
      <a:srgbClr val="FFB900"/>
    </a:accent2>
    <a:accent3>
      <a:srgbClr val="107C10"/>
    </a:accent3>
    <a:accent4>
      <a:srgbClr val="737373"/>
    </a:accent4>
    <a:accent5>
      <a:srgbClr val="9BF00B"/>
    </a:accent5>
    <a:accent6>
      <a:srgbClr val="50E6FF"/>
    </a:accent6>
    <a:hlink>
      <a:srgbClr val="0078D4"/>
    </a:hlink>
    <a:folHlink>
      <a:srgbClr val="0078D4"/>
    </a:folHlink>
  </a:clrScheme>
</a:themeOverride>
</file>

<file path=ppt/theme/themeOverride2.xml><?xml version="1.0" encoding="utf-8"?>
<a:themeOverride xmlns:a="http://schemas.openxmlformats.org/drawingml/2006/main">
  <a:clrScheme name="Microsoft Security">
    <a:dk1>
      <a:srgbClr val="000000"/>
    </a:dk1>
    <a:lt1>
      <a:srgbClr val="FFFFFF"/>
    </a:lt1>
    <a:dk2>
      <a:srgbClr val="243A5E"/>
    </a:dk2>
    <a:lt2>
      <a:srgbClr val="E6E6E6"/>
    </a:lt2>
    <a:accent1>
      <a:srgbClr val="0078D4"/>
    </a:accent1>
    <a:accent2>
      <a:srgbClr val="FFB900"/>
    </a:accent2>
    <a:accent3>
      <a:srgbClr val="107C10"/>
    </a:accent3>
    <a:accent4>
      <a:srgbClr val="737373"/>
    </a:accent4>
    <a:accent5>
      <a:srgbClr val="9BF00B"/>
    </a:accent5>
    <a:accent6>
      <a:srgbClr val="50E6FF"/>
    </a:accent6>
    <a:hlink>
      <a:srgbClr val="0078D4"/>
    </a:hlink>
    <a:folHlink>
      <a:srgbClr val="0078D4"/>
    </a:folHlink>
  </a:clrScheme>
</a:themeOverride>
</file>

<file path=ppt/theme/themeOverride3.xml><?xml version="1.0" encoding="utf-8"?>
<a:themeOverride xmlns:a="http://schemas.openxmlformats.org/drawingml/2006/main">
  <a:clrScheme name="Microsoft Security">
    <a:dk1>
      <a:srgbClr val="000000"/>
    </a:dk1>
    <a:lt1>
      <a:srgbClr val="FFFFFF"/>
    </a:lt1>
    <a:dk2>
      <a:srgbClr val="243A5E"/>
    </a:dk2>
    <a:lt2>
      <a:srgbClr val="E6E6E6"/>
    </a:lt2>
    <a:accent1>
      <a:srgbClr val="0078D4"/>
    </a:accent1>
    <a:accent2>
      <a:srgbClr val="FFB900"/>
    </a:accent2>
    <a:accent3>
      <a:srgbClr val="107C10"/>
    </a:accent3>
    <a:accent4>
      <a:srgbClr val="737373"/>
    </a:accent4>
    <a:accent5>
      <a:srgbClr val="9BF00B"/>
    </a:accent5>
    <a:accent6>
      <a:srgbClr val="50E6FF"/>
    </a:accent6>
    <a:hlink>
      <a:srgbClr val="0078D4"/>
    </a:hlink>
    <a:folHlink>
      <a:srgbClr val="0078D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B2DEEC9778698A4592C42AE54DE9B321" ma:contentTypeVersion="14" ma:contentTypeDescription="Create a new document." ma:contentTypeScope="" ma:versionID="763556cbee1ecb89e6b9bcfff1e02f34">
  <xsd:schema xmlns:xsd="http://www.w3.org/2001/XMLSchema" xmlns:xs="http://www.w3.org/2001/XMLSchema" xmlns:p="http://schemas.microsoft.com/office/2006/metadata/properties" xmlns:ns1="http://schemas.microsoft.com/sharepoint/v3" xmlns:ns2="ad05b680-99c1-48b1-88d9-f8dc56c4a529" xmlns:ns3="1d314dc7-05fa-4a63-860b-220666282e23" xmlns:ns4="230e9df3-be65-4c73-a93b-d1236ebd677e" targetNamespace="http://schemas.microsoft.com/office/2006/metadata/properties" ma:root="true" ma:fieldsID="b2ce377383eb22e92e4e53a82d839ac3" ns1:_="" ns2:_="" ns3:_="" ns4:_="">
    <xsd:import namespace="http://schemas.microsoft.com/sharepoint/v3"/>
    <xsd:import namespace="ad05b680-99c1-48b1-88d9-f8dc56c4a529"/>
    <xsd:import namespace="1d314dc7-05fa-4a63-860b-220666282e23"/>
    <xsd:import namespace="230e9df3-be65-4c73-a93b-d1236ebd677e"/>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4:TaxCatchAll" minOccurs="0"/>
                <xsd:element ref="ns3:ImageTagsTaxHTField" minOccurs="0"/>
                <xsd:element ref="ns3:MediaServiceAutoKeyPoints" minOccurs="0"/>
                <xsd:element ref="ns3:MediaServiceKeyPoints" minOccurs="0"/>
                <xsd:element ref="ns3:MediaServiceSearchProperties"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8" nillable="true" ma:displayName="Unified Compliance Policy Properties" ma:hidden="true" ma:internalName="_ip_UnifiedCompliancePolicyProperties">
      <xsd:simpleType>
        <xsd:restriction base="dms:Note"/>
      </xsd:simpleType>
    </xsd:element>
    <xsd:element name="_ip_UnifiedCompliancePolicyUIAction" ma:index="19"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d05b680-99c1-48b1-88d9-f8dc56c4a529"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1d314dc7-05fa-4a63-860b-220666282e23"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ImageTagsTaxHTField" ma:index="14"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SearchProperties" ma:index="17"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12" nillable="true" ma:displayName="Taxonomy Catch All Column" ma:hidden="true" ma:list="{8aa1ae08-e58b-40e8-94f6-a73e17e04a94}" ma:internalName="TaxCatchAll" ma:showField="CatchAllData" ma:web="ad05b680-99c1-48b1-88d9-f8dc56c4a529">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TaxCatchAll xmlns="230e9df3-be65-4c73-a93b-d1236ebd677e" xsi:nil="true"/>
    <ImageTagsTaxHTField xmlns="1d314dc7-05fa-4a63-860b-220666282e23">
      <Terms xmlns="http://schemas.microsoft.com/office/infopath/2007/PartnerControls"/>
    </ImageTagsTaxHTField>
    <_ip_UnifiedCompliancePolicyUIAction xmlns="http://schemas.microsoft.com/sharepoint/v3" xsi:nil="true"/>
    <_ip_UnifiedCompliancePolicyProperties xmlns="http://schemas.microsoft.com/sharepoint/v3" xsi:nil="true"/>
  </documentManagement>
</p:properties>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C76FA41A-2D75-4402-B98A-6E119BBBED5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ad05b680-99c1-48b1-88d9-f8dc56c4a529"/>
    <ds:schemaRef ds:uri="1d314dc7-05fa-4a63-860b-220666282e23"/>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990F116-B58F-4255-B05B-DA3808E0E5C6}">
  <ds:schemaRefs>
    <ds:schemaRef ds:uri="ad05b680-99c1-48b1-88d9-f8dc56c4a529"/>
    <ds:schemaRef ds:uri="http://schemas.microsoft.com/office/2006/documentManagement/types"/>
    <ds:schemaRef ds:uri="http://www.w3.org/XML/1998/namespace"/>
    <ds:schemaRef ds:uri="http://purl.org/dc/elements/1.1/"/>
    <ds:schemaRef ds:uri="http://schemas.microsoft.com/office/infopath/2007/PartnerControls"/>
    <ds:schemaRef ds:uri="1d314dc7-05fa-4a63-860b-220666282e23"/>
    <ds:schemaRef ds:uri="http://schemas.microsoft.com/sharepoint/v3"/>
    <ds:schemaRef ds:uri="http://purl.org/dc/terms/"/>
    <ds:schemaRef ds:uri="http://purl.org/dc/dcmitype/"/>
    <ds:schemaRef ds:uri="http://schemas.openxmlformats.org/package/2006/metadata/core-properties"/>
    <ds:schemaRef ds:uri="230e9df3-be65-4c73-a93b-d1236ebd677e"/>
    <ds:schemaRef ds:uri="http://schemas.microsoft.com/office/2006/metadata/properties"/>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
  <TotalTime>43</TotalTime>
  <Words>3764</Words>
  <Application>Microsoft Office PowerPoint</Application>
  <PresentationFormat>Widescreen</PresentationFormat>
  <Paragraphs>578</Paragraphs>
  <Slides>58</Slides>
  <Notes>17</Notes>
  <HiddenSlides>1</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58</vt:i4>
      </vt:variant>
    </vt:vector>
  </HeadingPairs>
  <TitlesOfParts>
    <vt:vector size="72" baseType="lpstr">
      <vt:lpstr>Aptos Display</vt:lpstr>
      <vt:lpstr>Arial</vt:lpstr>
      <vt:lpstr>Calibri</vt:lpstr>
      <vt:lpstr>Century Gothic</vt:lpstr>
      <vt:lpstr>Consolas</vt:lpstr>
      <vt:lpstr>Segoe UI</vt:lpstr>
      <vt:lpstr>Segoe UI Historic</vt:lpstr>
      <vt:lpstr>Segoe UI Light</vt:lpstr>
      <vt:lpstr>Segoe UI Semibold</vt:lpstr>
      <vt:lpstr>Segoe UI Semilight</vt:lpstr>
      <vt:lpstr>SegoeUI</vt:lpstr>
      <vt:lpstr>Symbol</vt:lpstr>
      <vt:lpstr>Wingdings</vt:lpstr>
      <vt:lpstr>Microsoft Security template</vt:lpstr>
      <vt:lpstr>PowerPoint Presentation</vt:lpstr>
      <vt:lpstr>Microsoft Entra ID Governance</vt:lpstr>
      <vt:lpstr>Proof of concept (PoC) | Goals</vt:lpstr>
      <vt:lpstr>Scenario’s Key Requirements</vt:lpstr>
      <vt:lpstr>PoC  Stakeholders</vt:lpstr>
      <vt:lpstr>PoC | Timeline</vt:lpstr>
      <vt:lpstr>PoC | Phase 1: Entitlement Management</vt:lpstr>
      <vt:lpstr>PoC | Phase 2: Auto-assignment policies</vt:lpstr>
      <vt:lpstr>PoC | Phase 3: Custom Extensions</vt:lpstr>
      <vt:lpstr>PoC | Phase 4: Access Recertification</vt:lpstr>
      <vt:lpstr>PoC | Phase 5: Close-out</vt:lpstr>
      <vt:lpstr>Microsoft Entra ID Governance features used on this scenario </vt:lpstr>
      <vt:lpstr>Microsoft Entra ID Governance</vt:lpstr>
      <vt:lpstr>Contoso’s user journey</vt:lpstr>
      <vt:lpstr>Access requests, workflow and approvals Entitlement management</vt:lpstr>
      <vt:lpstr>Request and provisioning workflow integrations Custom workflows for access lifecycle</vt:lpstr>
      <vt:lpstr>Separation of Duties</vt:lpstr>
      <vt:lpstr>PowerPoint Presentation</vt:lpstr>
      <vt:lpstr>Assign and remove resources automatically Birthright assignment</vt:lpstr>
      <vt:lpstr>Features</vt:lpstr>
      <vt:lpstr>Planning- Decisions to consider</vt:lpstr>
      <vt:lpstr>Deploy</vt:lpstr>
      <vt:lpstr>PowerPoint Presentation</vt:lpstr>
      <vt:lpstr>PowerPoint Presentation</vt:lpstr>
      <vt:lpstr>PowerPoint Presentation</vt:lpstr>
      <vt:lpstr>Use cases examples </vt:lpstr>
      <vt:lpstr>Planning- Decisions to consider</vt:lpstr>
      <vt:lpstr>Deploy</vt:lpstr>
      <vt:lpstr>Scenario: Access Recertification</vt:lpstr>
      <vt:lpstr>Access recertification to reduce risk Access Reviews</vt:lpstr>
      <vt:lpstr>How Access Reviews works  Administrator</vt:lpstr>
      <vt:lpstr>How Access Reviews works  Reviewer</vt:lpstr>
      <vt:lpstr>Access Reviews Scenarios</vt:lpstr>
      <vt:lpstr>Planning</vt:lpstr>
      <vt:lpstr>Planning- Decisions to consider</vt:lpstr>
      <vt:lpstr>Planning (Contd)</vt:lpstr>
      <vt:lpstr>Planning (Contd)</vt:lpstr>
      <vt:lpstr>Multi-Stage Reviews Decisions</vt:lpstr>
      <vt:lpstr>AR – Inactive Users General Availability</vt:lpstr>
      <vt:lpstr>Machine Learning based recommendations in Access Reviews User-to-Group Affiliation</vt:lpstr>
      <vt:lpstr>User to Group Affiliation </vt:lpstr>
      <vt:lpstr>AR – PIM for Groups Public preview</vt:lpstr>
      <vt:lpstr>Access Review history report</vt:lpstr>
      <vt:lpstr>Deploying Access Reviews Guide</vt:lpstr>
      <vt:lpstr>Thank you</vt:lpstr>
      <vt:lpstr>PowerPoint Presentation</vt:lpstr>
      <vt:lpstr>Step 1 Create Logic App</vt:lpstr>
      <vt:lpstr>Step 1 Create Logic App</vt:lpstr>
      <vt:lpstr>Step 1 Create Logic App</vt:lpstr>
      <vt:lpstr>Step 2 Customize Logic App</vt:lpstr>
      <vt:lpstr>Step 2 Customize Logic App</vt:lpstr>
      <vt:lpstr>Step 2 Customize Logic App</vt:lpstr>
      <vt:lpstr>Step 2 Customize Logic App</vt:lpstr>
      <vt:lpstr>Step 2 Customize Logic App</vt:lpstr>
      <vt:lpstr>Step 3: Search the existing Access Package</vt:lpstr>
      <vt:lpstr>Step 4 Trigger Logic App from the Access Package</vt:lpstr>
      <vt:lpstr>Step 4 Trigger Logic App from the Access Package</vt:lpstr>
      <vt:lpstr>Thank you </vt:lpstr>
    </vt:vector>
  </TitlesOfParts>
  <Manager>&lt;Comms manager name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Entra ID Governance POC</dc:title>
  <dc:subject>&lt;Event name&gt;</dc:subject>
  <dc:creator>Jorge Lopez</dc:creator>
  <cp:keywords/>
  <dc:description/>
  <cp:lastModifiedBy>Jorge Lopez</cp:lastModifiedBy>
  <cp:revision>1</cp:revision>
  <dcterms:created xsi:type="dcterms:W3CDTF">2023-09-22T16:04:31Z</dcterms:created>
  <dcterms:modified xsi:type="dcterms:W3CDTF">2024-02-28T18:23:26Z</dcterms:modified>
  <cp:category>Microsoft Security</cp:category>
  <cp:contentStatus>Final</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0x010100B2DEEC9778698A4592C42AE54DE9B321</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SetDate">
    <vt:lpwstr>2017-08-29T14:27:20.8568347-07:00</vt:lpwstr>
  </property>
  <property fmtid="{D5CDD505-2E9C-101B-9397-08002B2CF9AE}" pid="15" name="MSIP_Label_f42aa342-8706-4288-bd11-ebb85995028c_Name">
    <vt:lpwstr>General</vt:lpwstr>
  </property>
  <property fmtid="{D5CDD505-2E9C-101B-9397-08002B2CF9AE}" pid="16" name="MSIP_Label_f42aa342-8706-4288-bd11-ebb85995028c_Extended_MSFT_Method">
    <vt:lpwstr>Automatic</vt:lpwstr>
  </property>
  <property fmtid="{D5CDD505-2E9C-101B-9397-08002B2CF9AE}" pid="17" name="Sensitivity">
    <vt:lpwstr>General</vt:lpwstr>
  </property>
  <property fmtid="{D5CDD505-2E9C-101B-9397-08002B2CF9AE}" pid="18" name="MediaServiceImageTags">
    <vt:lpwstr/>
  </property>
  <property fmtid="{D5CDD505-2E9C-101B-9397-08002B2CF9AE}" pid="19" name="_MarkAsFinal">
    <vt:bool>true</vt:bool>
  </property>
</Properties>
</file>